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3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98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71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74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07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04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10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90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4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81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A4C1-D9E1-4B45-876A-F3924E6667B7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8D84C-4C1F-4748-8D38-3F89AEBE1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66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8351" y="739977"/>
            <a:ext cx="8724207" cy="238760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宇宙磁気流体・プラズマシミュレーションセミナー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87134" y="4366808"/>
            <a:ext cx="6858000" cy="1655762"/>
          </a:xfrm>
        </p:spPr>
        <p:txBody>
          <a:bodyPr/>
          <a:lstStyle/>
          <a:p>
            <a:r>
              <a:rPr kumimoji="1" lang="ja-JP" altLang="en-US" dirty="0" smtClean="0"/>
              <a:t>九州大学　修士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　田嶋　裕太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93076" y="5519651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月</a:t>
            </a:r>
            <a:r>
              <a:rPr kumimoji="1" lang="en-US" altLang="ja-JP" dirty="0"/>
              <a:t>30</a:t>
            </a:r>
            <a:r>
              <a:rPr kumimoji="1" lang="ja-JP" altLang="en-US" dirty="0" smtClean="0"/>
              <a:t>日＠千葉大学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872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9217" y="444129"/>
            <a:ext cx="706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所属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60112" y="859872"/>
            <a:ext cx="5399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九州大学大学院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理学府　物理学専攻</a:t>
            </a:r>
            <a:endParaRPr kumimoji="1" lang="en-US" altLang="ja-JP" dirty="0" smtClean="0"/>
          </a:p>
          <a:p>
            <a:r>
              <a:rPr kumimoji="1" lang="ja-JP" altLang="en-US" dirty="0" smtClean="0"/>
              <a:t>宇宙物理理論研究室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修士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1596" y="1626804"/>
            <a:ext cx="1197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研究内容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60112" y="2018552"/>
            <a:ext cx="5498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シミュレーション結果を用いた観測的可視化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3760" y="2686809"/>
            <a:ext cx="134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0080" y="3148964"/>
            <a:ext cx="7456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自分が直接使うわけではないが</a:t>
            </a:r>
            <a:r>
              <a:rPr kumimoji="1" lang="en-US" altLang="ja-JP" dirty="0" smtClean="0"/>
              <a:t>MHD</a:t>
            </a:r>
            <a:r>
              <a:rPr kumimoji="1" lang="ja-JP" altLang="en-US" dirty="0"/>
              <a:t>計算</a:t>
            </a:r>
            <a:r>
              <a:rPr kumimoji="1" lang="ja-JP" altLang="en-US" dirty="0" smtClean="0"/>
              <a:t>についても理解を深めるため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1596" y="411614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今回の成果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1650" y="4603764"/>
            <a:ext cx="49760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次精度の線形移流方程式を</a:t>
            </a:r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方程式へ拡張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次の</a:t>
            </a:r>
            <a:r>
              <a:rPr kumimoji="1" lang="en-US" altLang="ja-JP" dirty="0" smtClean="0"/>
              <a:t>WENO</a:t>
            </a:r>
            <a:r>
              <a:rPr kumimoji="1" lang="ja-JP" altLang="en-US" dirty="0" smtClean="0"/>
              <a:t>法＋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次の</a:t>
            </a:r>
            <a:r>
              <a:rPr kumimoji="1" lang="en-US" altLang="ja-JP" dirty="0" smtClean="0"/>
              <a:t>RK</a:t>
            </a:r>
            <a:r>
              <a:rPr kumimoji="1" lang="ja-JP" altLang="en-US" dirty="0" smtClean="0"/>
              <a:t>法を用いて高次精度化</a:t>
            </a:r>
            <a:endParaRPr kumimoji="1" lang="en-US" altLang="ja-JP" dirty="0" smtClean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885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4299149"/>
                  </p:ext>
                </p:extLst>
              </p:nvPr>
            </p:nvGraphicFramePr>
            <p:xfrm>
              <a:off x="1437393" y="1947046"/>
              <a:ext cx="5791200" cy="3365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0400">
                      <a:extLst>
                        <a:ext uri="{9D8B030D-6E8A-4147-A177-3AD203B41FA5}">
                          <a16:colId xmlns:a16="http://schemas.microsoft.com/office/drawing/2014/main" val="387381095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3059866328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641368876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物理量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kumimoji="1" lang="en-US" altLang="ja-JP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13848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0.125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9221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0.1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17504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5442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3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20401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0.75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0.75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88504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-1.0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48587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446303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4299149"/>
                  </p:ext>
                </p:extLst>
              </p:nvPr>
            </p:nvGraphicFramePr>
            <p:xfrm>
              <a:off x="1437393" y="1947046"/>
              <a:ext cx="5791200" cy="3365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0400">
                      <a:extLst>
                        <a:ext uri="{9D8B030D-6E8A-4147-A177-3AD203B41FA5}">
                          <a16:colId xmlns:a16="http://schemas.microsoft.com/office/drawing/2014/main" val="387381095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3059866328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64136887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物理量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100315" t="-8333" r="-101262" b="-8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200315" t="-8333" r="-1262" b="-8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3848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106557" r="-201262" b="-7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0.125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9221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206557" r="-201262" b="-6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0.1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17504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306557" r="-201262" b="-5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5442002"/>
                      </a:ext>
                    </a:extLst>
                  </a:tr>
                  <a:tr h="38747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387500" r="-201262" b="-407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3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520000" r="-201262" b="-3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20401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609836" r="-201262" b="-2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0.75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0.75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8850406"/>
                      </a:ext>
                    </a:extLst>
                  </a:tr>
                  <a:tr h="38747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676563" r="-201262" b="-1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-1.0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48587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2"/>
                          <a:stretch>
                            <a:fillRect l="-315" t="-814754" r="-20126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0.0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446303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正方形/長方形 8"/>
          <p:cNvSpPr/>
          <p:nvPr/>
        </p:nvSpPr>
        <p:spPr>
          <a:xfrm>
            <a:off x="811743" y="966649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/>
            <a:r>
              <a:rPr kumimoji="1" lang="ja-JP" altLang="en-US" sz="2400" dirty="0" smtClean="0"/>
              <a:t>衝撃波管問題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4988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7584" y="476449"/>
            <a:ext cx="2601195" cy="372760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14597" y="476450"/>
            <a:ext cx="2601196" cy="372760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7583" y="3432937"/>
            <a:ext cx="2601196" cy="372760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14595" y="3432936"/>
            <a:ext cx="2601197" cy="372760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90182" y="2155586"/>
            <a:ext cx="32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ρ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85828" y="216174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17962" y="5112074"/>
                <a:ext cx="8229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2" y="5112074"/>
                <a:ext cx="82296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541280" y="5079640"/>
                <a:ext cx="109007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280" y="5079640"/>
                <a:ext cx="109007" cy="391261"/>
              </a:xfrm>
              <a:prstGeom prst="rect">
                <a:avLst/>
              </a:prstGeom>
              <a:blipFill>
                <a:blip r:embed="rId7"/>
                <a:stretch>
                  <a:fillRect l="-27778" r="-188889" b="-46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273309" y="208368"/>
            <a:ext cx="2607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高次精度</a:t>
            </a:r>
            <a:r>
              <a:rPr kumimoji="1" lang="ja-JP" altLang="en-US" sz="2000" dirty="0"/>
              <a:t>化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40280" y="3601747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27111" y="3601747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40280" y="6533172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08196" y="6505392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6096963" y="377645"/>
            <a:ext cx="5070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084072" y="773084"/>
            <a:ext cx="507076" cy="0"/>
          </a:xfrm>
          <a:prstGeom prst="line">
            <a:avLst/>
          </a:prstGeom>
          <a:ln w="15875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715193" y="208368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HLL</a:t>
            </a:r>
            <a:r>
              <a:rPr kumimoji="1" lang="en-US" altLang="ja-JP" sz="1600" dirty="0"/>
              <a:t>D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15193" y="590279"/>
            <a:ext cx="1268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HLLD+WENO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05839" y="590279"/>
            <a:ext cx="335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N=400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t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0.1</a:t>
            </a:r>
            <a:r>
              <a:rPr kumimoji="1" lang="ja-JP" altLang="en-US" dirty="0" smtClean="0"/>
              <a:t>　での各物理量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0442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09"/>
          <a:stretch/>
        </p:blipFill>
        <p:spPr>
          <a:xfrm rot="5400000">
            <a:off x="3682950" y="3412161"/>
            <a:ext cx="1973440" cy="263825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9"/>
          <a:stretch/>
        </p:blipFill>
        <p:spPr>
          <a:xfrm rot="5400000">
            <a:off x="6402960" y="3409893"/>
            <a:ext cx="1973439" cy="264278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0333" y="3317284"/>
            <a:ext cx="1973439" cy="282800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0982" y="928226"/>
            <a:ext cx="1984322" cy="284360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8"/>
          <a:stretch/>
        </p:blipFill>
        <p:spPr>
          <a:xfrm rot="5400000">
            <a:off x="3611009" y="1017915"/>
            <a:ext cx="1984323" cy="266422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46"/>
          <a:stretch/>
        </p:blipFill>
        <p:spPr>
          <a:xfrm rot="5400000">
            <a:off x="6385906" y="1019466"/>
            <a:ext cx="1986767" cy="2663568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413164" y="1047404"/>
            <a:ext cx="130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N=200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73484" y="1047404"/>
            <a:ext cx="133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N=400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99317" y="1047404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N=1000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2998" y="2165362"/>
            <a:ext cx="49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ρ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0" y="4546621"/>
                <a:ext cx="552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6621"/>
                <a:ext cx="55279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テキスト ボックス 14"/>
          <p:cNvSpPr txBox="1"/>
          <p:nvPr/>
        </p:nvSpPr>
        <p:spPr>
          <a:xfrm>
            <a:off x="1694954" y="3258175"/>
            <a:ext cx="32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04704" y="3283320"/>
            <a:ext cx="200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35702" y="328332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71056" y="572299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en-US" altLang="ja-JP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96476" y="5718007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242206" y="5718007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9382" y="239908"/>
            <a:ext cx="3724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グリッド数による比較</a:t>
            </a:r>
            <a:endParaRPr kumimoji="1" lang="ja-JP" altLang="en-US" sz="2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78506" y="661549"/>
            <a:ext cx="849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</a:t>
            </a:r>
            <a:r>
              <a:rPr kumimoji="1" lang="en-US" altLang="ja-JP" dirty="0" smtClean="0"/>
              <a:t>=0.1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7602" y="675577"/>
            <a:ext cx="303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/>
              <a:t>次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WENO</a:t>
            </a:r>
            <a:r>
              <a:rPr kumimoji="1" lang="ja-JP" altLang="en-US" dirty="0" smtClean="0"/>
              <a:t>法＋</a:t>
            </a:r>
            <a:r>
              <a:rPr kumimoji="1" lang="en-US" altLang="ja-JP" dirty="0" smtClean="0"/>
              <a:t>HLLD</a:t>
            </a:r>
            <a:r>
              <a:rPr kumimoji="1" lang="ja-JP" altLang="en-US" dirty="0" smtClean="0"/>
              <a:t>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23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33345" y="956892"/>
            <a:ext cx="2455126" cy="3518284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45199" y="956893"/>
            <a:ext cx="2455126" cy="351828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63269" y="3591372"/>
            <a:ext cx="2430528" cy="3483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9429" y="3579683"/>
            <a:ext cx="2484529" cy="356041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84823" y="179933"/>
            <a:ext cx="3591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多次元化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7568" y="2543666"/>
            <a:ext cx="32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ρ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35952" y="260642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84823" y="5098807"/>
                <a:ext cx="8229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23" y="5098807"/>
                <a:ext cx="82296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4495299" y="5168177"/>
                <a:ext cx="109007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299" y="5168177"/>
                <a:ext cx="109007" cy="391261"/>
              </a:xfrm>
              <a:prstGeom prst="rect">
                <a:avLst/>
              </a:prstGeom>
              <a:blipFill>
                <a:blip r:embed="rId7"/>
                <a:stretch>
                  <a:fillRect l="-22222" r="-188889" b="-31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2560908" y="3810789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97674" y="3821063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47300" y="6417487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53491" y="6471490"/>
            <a:ext cx="55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0189" y="606005"/>
            <a:ext cx="489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HLLD</a:t>
            </a:r>
            <a:r>
              <a:rPr kumimoji="1" lang="ja-JP" altLang="en-US" dirty="0" smtClean="0"/>
              <a:t>法＋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次の</a:t>
            </a:r>
            <a:r>
              <a:rPr kumimoji="1" lang="en-US" altLang="ja-JP" dirty="0" smtClean="0"/>
              <a:t>WENO</a:t>
            </a:r>
            <a:r>
              <a:rPr kumimoji="1" lang="ja-JP" altLang="en-US" dirty="0" smtClean="0"/>
              <a:t>法を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次元化を行った。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837015" y="975337"/>
                <a:ext cx="6444933" cy="39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=400,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kumimoji="1" lang="ja-JP" altLang="en-US" i="1">
                        <a:latin typeface="Cambria Math" panose="02040503050406030204" pitchFamily="18" charset="0"/>
                      </a:rPr>
                      <m:t>とした時の</m:t>
                    </m:r>
                  </m:oMath>
                </a14:m>
                <a:r>
                  <a:rPr kumimoji="1" lang="en-US" altLang="ja-JP" dirty="0" smtClean="0"/>
                  <a:t>1</a:t>
                </a:r>
                <a:r>
                  <a:rPr kumimoji="1" lang="ja-JP" altLang="en-US" dirty="0" smtClean="0"/>
                  <a:t>次元コードとの比較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015" y="975337"/>
                <a:ext cx="6444933" cy="395814"/>
              </a:xfrm>
              <a:prstGeom prst="rect">
                <a:avLst/>
              </a:prstGeom>
              <a:blipFill>
                <a:blip r:embed="rId8"/>
                <a:stretch>
                  <a:fillRect t="-7692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/>
          <p:cNvSpPr txBox="1"/>
          <p:nvPr/>
        </p:nvSpPr>
        <p:spPr>
          <a:xfrm>
            <a:off x="6356604" y="988578"/>
            <a:ext cx="92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</a:t>
            </a:r>
            <a:r>
              <a:rPr kumimoji="1" lang="en-US" altLang="ja-JP" dirty="0" smtClean="0"/>
              <a:t>=0.1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672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557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2" b="2701"/>
          <a:stretch/>
        </p:blipFill>
        <p:spPr>
          <a:xfrm rot="5400000">
            <a:off x="1002957" y="590218"/>
            <a:ext cx="2679571" cy="383758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9" b="3974"/>
          <a:stretch/>
        </p:blipFill>
        <p:spPr>
          <a:xfrm rot="5400000">
            <a:off x="992976" y="3356689"/>
            <a:ext cx="2699534" cy="383758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20087" y="558452"/>
            <a:ext cx="2820885" cy="404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781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172</Words>
  <Application>Microsoft Office PowerPoint</Application>
  <PresentationFormat>画面に合わせる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宇宙磁気流体・プラズマシミュレーションセミナー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千葉大学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総合メディア基盤センター</dc:creator>
  <cp:lastModifiedBy>総合メディア基盤センター</cp:lastModifiedBy>
  <cp:revision>25</cp:revision>
  <dcterms:created xsi:type="dcterms:W3CDTF">2019-08-30T00:50:22Z</dcterms:created>
  <dcterms:modified xsi:type="dcterms:W3CDTF">2019-08-30T05:46:20Z</dcterms:modified>
</cp:coreProperties>
</file>