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3" r:id="rId3"/>
    <p:sldId id="265" r:id="rId4"/>
    <p:sldId id="267" r:id="rId5"/>
    <p:sldId id="261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506" y="36"/>
      </p:cViewPr>
      <p:guideLst>
        <p:guide orient="horz" pos="2160"/>
        <p:guide pos="158"/>
        <p:guide pos="5602"/>
        <p:guide pos="2880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E5DB4-6771-42EA-B970-5586BE590B40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C98BD-637E-41B3-A2D8-2426B38FA0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93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9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69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24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9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0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0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81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59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5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81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8155-6A2C-4BA2-99A8-8CCB8D9FFF5E}" type="datetimeFigureOut">
              <a:rPr kumimoji="1" lang="ja-JP" altLang="en-US" smtClean="0"/>
              <a:t>2019/8/30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BBC1-D5D9-4945-9208-D9C2465F5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57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空, 屋外, 水, 浜 が含まれている画像&#10;&#10;自動的に生成された説明">
            <a:extLst>
              <a:ext uri="{FF2B5EF4-FFF2-40B4-BE49-F238E27FC236}">
                <a16:creationId xmlns:a16="http://schemas.microsoft.com/office/drawing/2014/main" id="{6A709D08-99B0-49E4-80C5-6DFBB8BCB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6097AA-82CC-4D48-AD12-12E99B99431A}"/>
              </a:ext>
            </a:extLst>
          </p:cNvPr>
          <p:cNvSpPr txBox="1"/>
          <p:nvPr/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0F876CD-7579-4753-80F5-56CAD9436335}"/>
              </a:ext>
            </a:extLst>
          </p:cNvPr>
          <p:cNvSpPr/>
          <p:nvPr/>
        </p:nvSpPr>
        <p:spPr>
          <a:xfrm>
            <a:off x="250825" y="1441877"/>
            <a:ext cx="8642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宇宙磁気流体プラズマシミュレーションサマーセミナー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E92FC3-C4B8-4E80-B7C7-431E7237CB3B}"/>
              </a:ext>
            </a:extLst>
          </p:cNvPr>
          <p:cNvSpPr/>
          <p:nvPr/>
        </p:nvSpPr>
        <p:spPr>
          <a:xfrm>
            <a:off x="916147" y="5076445"/>
            <a:ext cx="7311705" cy="10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000" b="1" dirty="0">
                <a:solidFill>
                  <a:srgbClr val="FFFFFF"/>
                </a:solidFill>
              </a:rPr>
              <a:t>早稲田大学 先進理工学研究科 物理学及び応用物理学専攻</a:t>
            </a:r>
            <a:endParaRPr kumimoji="1" lang="en-US" altLang="ja-JP" sz="20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000" b="1" dirty="0">
                <a:solidFill>
                  <a:srgbClr val="FFFFFF"/>
                </a:solidFill>
              </a:rPr>
              <a:t>　山田研究室　修士</a:t>
            </a:r>
            <a:r>
              <a:rPr kumimoji="1" lang="en-US" altLang="ja-JP" sz="2000" b="1" dirty="0">
                <a:solidFill>
                  <a:srgbClr val="FFFFFF"/>
                </a:solidFill>
              </a:rPr>
              <a:t>2</a:t>
            </a:r>
            <a:r>
              <a:rPr kumimoji="1" lang="ja-JP" altLang="en-US" sz="2000" b="1" dirty="0">
                <a:solidFill>
                  <a:srgbClr val="FFFFFF"/>
                </a:solidFill>
              </a:rPr>
              <a:t>年</a:t>
            </a:r>
            <a:endParaRPr kumimoji="1" lang="en-US" altLang="ja-JP" sz="20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000" b="1" dirty="0">
                <a:solidFill>
                  <a:srgbClr val="FFFFFF"/>
                </a:solidFill>
              </a:rPr>
              <a:t>小形 美沙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860479-D30D-45DD-86E1-905E392B86F2}"/>
              </a:ext>
            </a:extLst>
          </p:cNvPr>
          <p:cNvSpPr txBox="1"/>
          <p:nvPr/>
        </p:nvSpPr>
        <p:spPr>
          <a:xfrm>
            <a:off x="250825" y="2311011"/>
            <a:ext cx="864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HLL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を用いた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次元コードの開発</a:t>
            </a:r>
          </a:p>
        </p:txBody>
      </p:sp>
    </p:spTree>
    <p:extLst>
      <p:ext uri="{BB962C8B-B14F-4D97-AF65-F5344CB8AC3E}">
        <p14:creationId xmlns:p14="http://schemas.microsoft.com/office/powerpoint/2010/main" val="3152483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15625A-9BAC-453B-B818-9C2C00A6D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9851" r="16238"/>
          <a:stretch/>
        </p:blipFill>
        <p:spPr>
          <a:xfrm>
            <a:off x="5108298" y="2834691"/>
            <a:ext cx="3784877" cy="35371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1D967-5B5F-40F4-B5B2-40A83114D7B1}"/>
              </a:ext>
            </a:extLst>
          </p:cNvPr>
          <p:cNvSpPr txBox="1"/>
          <p:nvPr/>
        </p:nvSpPr>
        <p:spPr>
          <a:xfrm>
            <a:off x="250825" y="930811"/>
            <a:ext cx="5015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研究内容</a:t>
            </a: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次元の星の平衡形状を数値的に解く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連星進化に興味があって少し手を出している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031CEA-D0ED-44B9-9B09-258D2E4414CF}"/>
              </a:ext>
            </a:extLst>
          </p:cNvPr>
          <p:cNvSpPr txBox="1"/>
          <p:nvPr/>
        </p:nvSpPr>
        <p:spPr>
          <a:xfrm>
            <a:off x="5868979" y="3059668"/>
            <a:ext cx="283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高速回転で歪ませたり</a:t>
            </a:r>
            <a:r>
              <a:rPr kumimoji="1" lang="en-US" altLang="ja-JP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1" lang="ja-JP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8E82DB-06C5-42D9-BD0E-6103AA8E797E}"/>
              </a:ext>
            </a:extLst>
          </p:cNvPr>
          <p:cNvSpPr txBox="1"/>
          <p:nvPr/>
        </p:nvSpPr>
        <p:spPr>
          <a:xfrm>
            <a:off x="250825" y="6182673"/>
            <a:ext cx="577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目標：</a:t>
            </a:r>
            <a:r>
              <a:rPr kumimoji="1" lang="en-US" altLang="ja-JP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ja-JP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次元の流体コード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8FACCE0-4DE5-4B35-8DC4-53836903ECDE}"/>
              </a:ext>
            </a:extLst>
          </p:cNvPr>
          <p:cNvSpPr/>
          <p:nvPr/>
        </p:nvSpPr>
        <p:spPr>
          <a:xfrm>
            <a:off x="250825" y="376535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興味があるのは</a:t>
            </a:r>
            <a:r>
              <a:rPr kumimoji="1" lang="ja-JP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“星の進化”</a:t>
            </a:r>
            <a:endParaRPr kumimoji="1" lang="en-US" altLang="ja-JP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ãé«éåè»¢æãã®ç»åæ¤ç´¢çµæ">
            <a:extLst>
              <a:ext uri="{FF2B5EF4-FFF2-40B4-BE49-F238E27FC236}">
                <a16:creationId xmlns:a16="http://schemas.microsoft.com/office/drawing/2014/main" id="{AF7E02AA-C2EC-4741-9FFE-AD962D0F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98" y="247256"/>
            <a:ext cx="3786771" cy="24548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mass transfer binaryãã®ç»åæ¤ç´¢çµæ">
            <a:extLst>
              <a:ext uri="{FF2B5EF4-FFF2-40B4-BE49-F238E27FC236}">
                <a16:creationId xmlns:a16="http://schemas.microsoft.com/office/drawing/2014/main" id="{34E75314-9107-4656-939F-D50AC22B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3" y="2054923"/>
            <a:ext cx="3468848" cy="26016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93DC9B-DBD3-4372-9C48-9B0739FB30C4}"/>
              </a:ext>
            </a:extLst>
          </p:cNvPr>
          <p:cNvSpPr/>
          <p:nvPr/>
        </p:nvSpPr>
        <p:spPr>
          <a:xfrm>
            <a:off x="250825" y="4978706"/>
            <a:ext cx="5015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ゆくゆく対流を考える必要があるので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いつかの野望のために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　　　流体計算をできるようになりたい！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406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8A8D30-C18E-40F7-BE56-784068FF3372}"/>
              </a:ext>
            </a:extLst>
          </p:cNvPr>
          <p:cNvSpPr txBox="1"/>
          <p:nvPr/>
        </p:nvSpPr>
        <p:spPr>
          <a:xfrm>
            <a:off x="241416" y="2272493"/>
            <a:ext cx="425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初期条件</a:t>
            </a:r>
            <a:r>
              <a:rPr kumimoji="1" lang="en-US" altLang="ja-JP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衝撃波管問題</a:t>
            </a:r>
            <a:r>
              <a:rPr kumimoji="1" lang="en-US" altLang="ja-JP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8421A8-36A2-4674-B86E-F2F8AD946767}"/>
              </a:ext>
            </a:extLst>
          </p:cNvPr>
          <p:cNvSpPr txBox="1"/>
          <p:nvPr/>
        </p:nvSpPr>
        <p:spPr>
          <a:xfrm>
            <a:off x="250825" y="188913"/>
            <a:ext cx="339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今回作ったコード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3E0404-020D-471C-889C-7420FC0039FF}"/>
              </a:ext>
            </a:extLst>
          </p:cNvPr>
          <p:cNvSpPr txBox="1"/>
          <p:nvPr/>
        </p:nvSpPr>
        <p:spPr>
          <a:xfrm>
            <a:off x="780176" y="784539"/>
            <a:ext cx="8112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次元の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HLL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法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　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次元の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HLL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法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補間：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MUSCL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法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(MC limiter)</a:t>
            </a:r>
          </a:p>
          <a:p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時間積分：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次のルンゲクッタ法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1FA7BE6-9E42-4B96-914A-C29A5866841B}"/>
              </a:ext>
            </a:extLst>
          </p:cNvPr>
          <p:cNvGraphicFramePr>
            <a:graphicFrameLocks noGrp="1"/>
          </p:cNvGraphicFramePr>
          <p:nvPr/>
        </p:nvGraphicFramePr>
        <p:xfrm>
          <a:off x="2368666" y="3352109"/>
          <a:ext cx="6096000" cy="277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929176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852726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9378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物理量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x&lt;0.5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x&gt;0.5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04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ρ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1.0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0.125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1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V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1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Bx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0.75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0.75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1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1.0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-1.0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13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/>
                        <a:t>Bz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96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1.0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0.1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67151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FA2477-C7AA-40D2-921D-5C7DAC663AC7}"/>
              </a:ext>
            </a:extLst>
          </p:cNvPr>
          <p:cNvSpPr/>
          <p:nvPr/>
        </p:nvSpPr>
        <p:spPr>
          <a:xfrm>
            <a:off x="250825" y="6325844"/>
            <a:ext cx="8642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CANS+ </a:t>
            </a:r>
            <a:r>
              <a:rPr lang="ja-JP" altLang="en-US" sz="1600" dirty="0"/>
              <a:t>衝撃波管問題　</a:t>
            </a:r>
            <a:r>
              <a:rPr lang="en-US" altLang="ja-JP" sz="1600" dirty="0"/>
              <a:t>http://www.astro.phys.s.chiba-u.ac.jp/cans/doc/application_sktb.html</a:t>
            </a:r>
            <a:endParaRPr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7228BF-16DB-4951-BDF5-5C5EEFAD3EE9}"/>
              </a:ext>
            </a:extLst>
          </p:cNvPr>
          <p:cNvSpPr txBox="1"/>
          <p:nvPr/>
        </p:nvSpPr>
        <p:spPr>
          <a:xfrm>
            <a:off x="780176" y="2795713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メッシュ数　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方向：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方向：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29AE8843-98EA-42AC-A5DA-D8C17DD3B87A}"/>
                  </a:ext>
                </a:extLst>
              </p:cNvPr>
              <p:cNvSpPr/>
              <p:nvPr/>
            </p:nvSpPr>
            <p:spPr>
              <a:xfrm>
                <a:off x="649671" y="3780598"/>
                <a:ext cx="12997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i="1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5/3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29AE8843-98EA-42AC-A5DA-D8C17DD3B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71" y="3780598"/>
                <a:ext cx="1299779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4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61A829-3F5D-4B51-AFB3-1E4258C4235C}"/>
              </a:ext>
            </a:extLst>
          </p:cNvPr>
          <p:cNvSpPr txBox="1"/>
          <p:nvPr/>
        </p:nvSpPr>
        <p:spPr>
          <a:xfrm>
            <a:off x="250825" y="282219"/>
            <a:ext cx="829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次元計算の結果 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密度分布の時間変化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B354AA80-A9C8-4305-B7D9-4AE23C0D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1" y="1095811"/>
            <a:ext cx="7712478" cy="53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8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596257B-42F6-40C8-BCD4-9332DA06E05E}"/>
              </a:ext>
            </a:extLst>
          </p:cNvPr>
          <p:cNvGrpSpPr>
            <a:grpSpLocks noChangeAspect="1"/>
          </p:cNvGrpSpPr>
          <p:nvPr/>
        </p:nvGrpSpPr>
        <p:grpSpPr>
          <a:xfrm>
            <a:off x="999775" y="928671"/>
            <a:ext cx="7144449" cy="5715560"/>
            <a:chOff x="532700" y="197560"/>
            <a:chExt cx="8078599" cy="6462880"/>
          </a:xfrm>
        </p:grpSpPr>
        <p:pic>
          <p:nvPicPr>
            <p:cNvPr id="3" name="Picture 2" descr="http://www.astro.phys.s.chiba-u.ac.jp/cans/doc/_images/shktb.png">
              <a:extLst>
                <a:ext uri="{FF2B5EF4-FFF2-40B4-BE49-F238E27FC236}">
                  <a16:creationId xmlns:a16="http://schemas.microsoft.com/office/drawing/2014/main" id="{0BF11806-8729-4609-8AD5-B6C9F59E0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700" y="197560"/>
              <a:ext cx="8078599" cy="646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6A7D84D-517F-45EE-BF5A-FAEF88EE783A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8" t="9488" r="18318" b="10811"/>
            <a:stretch/>
          </p:blipFill>
          <p:spPr>
            <a:xfrm>
              <a:off x="5314949" y="3676650"/>
              <a:ext cx="3142713" cy="2400300"/>
            </a:xfrm>
            <a:prstGeom prst="rect">
              <a:avLst/>
            </a:prstGeom>
          </p:spPr>
        </p:pic>
        <p:pic>
          <p:nvPicPr>
            <p:cNvPr id="11" name="図 10" descr="テキスト, 地図 が含まれている画像&#10;&#10;自動的に生成された説明">
              <a:extLst>
                <a:ext uri="{FF2B5EF4-FFF2-40B4-BE49-F238E27FC236}">
                  <a16:creationId xmlns:a16="http://schemas.microsoft.com/office/drawing/2014/main" id="{F7848E61-A0C3-4E4A-9AD8-022E8155038C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0" t="8574" r="18166" b="11269"/>
            <a:stretch/>
          </p:blipFill>
          <p:spPr>
            <a:xfrm>
              <a:off x="1283515" y="476250"/>
              <a:ext cx="3142713" cy="2622550"/>
            </a:xfrm>
            <a:prstGeom prst="rect">
              <a:avLst/>
            </a:prstGeom>
          </p:spPr>
        </p:pic>
        <p:pic>
          <p:nvPicPr>
            <p:cNvPr id="13" name="図 12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2FA8F7B0-2622-48B5-9E3F-20A58F3A3E87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41" t="11051" r="18355" b="10953"/>
            <a:stretch/>
          </p:blipFill>
          <p:spPr>
            <a:xfrm>
              <a:off x="5314949" y="552450"/>
              <a:ext cx="3142713" cy="254635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64C7EFB-55CC-4CCC-BA2D-4DE19A9AC42E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8" t="9492" r="18258" b="10774"/>
            <a:stretch/>
          </p:blipFill>
          <p:spPr>
            <a:xfrm>
              <a:off x="1283515" y="3676650"/>
              <a:ext cx="3142713" cy="2400300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672FF2-8410-4D0A-93F7-4707997C38B2}"/>
              </a:ext>
            </a:extLst>
          </p:cNvPr>
          <p:cNvSpPr txBox="1"/>
          <p:nvPr/>
        </p:nvSpPr>
        <p:spPr>
          <a:xfrm>
            <a:off x="250825" y="282219"/>
            <a:ext cx="829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次元計算の結果 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(CANS+</a:t>
            </a: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のテスト計算との比較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FD40F0-DE18-435C-A5B3-3A3200C2CA6E}"/>
              </a:ext>
            </a:extLst>
          </p:cNvPr>
          <p:cNvSpPr txBox="1"/>
          <p:nvPr/>
        </p:nvSpPr>
        <p:spPr>
          <a:xfrm>
            <a:off x="1717675" y="30288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圧力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B0ADEC-B8D3-44B6-9BB5-DE0773F4F450}"/>
              </a:ext>
            </a:extLst>
          </p:cNvPr>
          <p:cNvSpPr txBox="1"/>
          <p:nvPr/>
        </p:nvSpPr>
        <p:spPr>
          <a:xfrm>
            <a:off x="5244193" y="30288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密度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4BB968-0BC2-46D7-895E-B8C3049017C8}"/>
              </a:ext>
            </a:extLst>
          </p:cNvPr>
          <p:cNvSpPr txBox="1"/>
          <p:nvPr/>
        </p:nvSpPr>
        <p:spPr>
          <a:xfrm>
            <a:off x="1330360" y="6375726"/>
            <a:ext cx="168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速度</a:t>
            </a:r>
            <a:r>
              <a:rPr kumimoji="1" lang="en-US" altLang="ja-JP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方向</a:t>
            </a:r>
            <a:r>
              <a:rPr kumimoji="1" lang="en-US" altLang="ja-JP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9E9F7C-7442-4FA2-A8BD-0B28A0C8F1CD}"/>
              </a:ext>
            </a:extLst>
          </p:cNvPr>
          <p:cNvSpPr txBox="1"/>
          <p:nvPr/>
        </p:nvSpPr>
        <p:spPr>
          <a:xfrm>
            <a:off x="4856878" y="6375726"/>
            <a:ext cx="168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速度</a:t>
            </a:r>
            <a:r>
              <a:rPr kumimoji="1"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</a:t>
            </a:r>
            <a:r>
              <a:rPr kumimoji="1" lang="ja-JP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方向</a:t>
            </a:r>
            <a:r>
              <a:rPr kumimoji="1"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1995DC-2E9C-4045-BBD9-DF0F6581B12F}"/>
              </a:ext>
            </a:extLst>
          </p:cNvPr>
          <p:cNvSpPr txBox="1"/>
          <p:nvPr/>
        </p:nvSpPr>
        <p:spPr>
          <a:xfrm>
            <a:off x="7724775" y="310079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 = 0.1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2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A6D3ED-088E-4BCA-98D8-9724DA22DBA4}"/>
              </a:ext>
            </a:extLst>
          </p:cNvPr>
          <p:cNvSpPr txBox="1"/>
          <p:nvPr/>
        </p:nvSpPr>
        <p:spPr>
          <a:xfrm>
            <a:off x="250825" y="282219"/>
            <a:ext cx="622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次元計算の結果 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次元との比較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C2E67EB-F453-46DC-AA64-8E1859BC2ECB}"/>
              </a:ext>
            </a:extLst>
          </p:cNvPr>
          <p:cNvGrpSpPr/>
          <p:nvPr/>
        </p:nvGrpSpPr>
        <p:grpSpPr>
          <a:xfrm>
            <a:off x="451367" y="675768"/>
            <a:ext cx="8227659" cy="5824836"/>
            <a:chOff x="451367" y="675768"/>
            <a:chExt cx="8227659" cy="5824836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2170F4B-B0D5-4E27-BF9C-1C117331BD2C}"/>
                </a:ext>
              </a:extLst>
            </p:cNvPr>
            <p:cNvGrpSpPr/>
            <p:nvPr/>
          </p:nvGrpSpPr>
          <p:grpSpPr>
            <a:xfrm>
              <a:off x="451367" y="741330"/>
              <a:ext cx="4116330" cy="2880000"/>
              <a:chOff x="241301" y="609162"/>
              <a:chExt cx="4116330" cy="2880000"/>
            </a:xfrm>
          </p:grpSpPr>
          <p:pic>
            <p:nvPicPr>
              <p:cNvPr id="24" name="図 23" descr="テキスト, 地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C768437-5DFA-428B-B7F2-AA42E3AE8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345" y="609162"/>
                <a:ext cx="4114286" cy="2880000"/>
              </a:xfrm>
              <a:prstGeom prst="rect">
                <a:avLst/>
              </a:prstGeom>
            </p:spPr>
          </p:pic>
          <p:pic>
            <p:nvPicPr>
              <p:cNvPr id="12" name="図 11" descr="テキスト, 地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5DD4DC3-B95F-4769-9A5B-8441DECCC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01" y="609162"/>
                <a:ext cx="4114285" cy="2880000"/>
              </a:xfrm>
              <a:prstGeom prst="rect">
                <a:avLst/>
              </a:prstGeom>
            </p:spPr>
          </p:pic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B3B3EA2F-4430-4E74-8D70-EDB58F26ADDE}"/>
                </a:ext>
              </a:extLst>
            </p:cNvPr>
            <p:cNvGrpSpPr/>
            <p:nvPr/>
          </p:nvGrpSpPr>
          <p:grpSpPr>
            <a:xfrm>
              <a:off x="4562479" y="675768"/>
              <a:ext cx="4116547" cy="2880726"/>
              <a:chOff x="4365110" y="804713"/>
              <a:chExt cx="4116547" cy="2880726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FA74F39A-47E5-4F09-B243-8604FA181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7371" y="804713"/>
                <a:ext cx="4114286" cy="2880000"/>
              </a:xfrm>
              <a:prstGeom prst="rect">
                <a:avLst/>
              </a:prstGeom>
            </p:spPr>
          </p:pic>
          <p:pic>
            <p:nvPicPr>
              <p:cNvPr id="14" name="図 13" descr="テキス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16CF148-B6BD-4870-BCAE-FD14B4436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5110" y="805439"/>
                <a:ext cx="4114280" cy="2880000"/>
              </a:xfrm>
              <a:prstGeom prst="rect">
                <a:avLst/>
              </a:prstGeom>
            </p:spPr>
          </p:pic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074170C-2054-40C7-A26D-2F8E9EA24A4B}"/>
                </a:ext>
              </a:extLst>
            </p:cNvPr>
            <p:cNvGrpSpPr/>
            <p:nvPr/>
          </p:nvGrpSpPr>
          <p:grpSpPr>
            <a:xfrm>
              <a:off x="466445" y="3620604"/>
              <a:ext cx="4117460" cy="2880000"/>
              <a:chOff x="358776" y="3429000"/>
              <a:chExt cx="4117460" cy="2880000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70E5E5B9-DD49-4DF7-92FC-9E6008F0D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76" y="3429000"/>
                <a:ext cx="4114286" cy="2880000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6858A000-E493-4D3D-8AA4-FF8BA524A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50" y="3429000"/>
                <a:ext cx="4114286" cy="2880000"/>
              </a:xfrm>
              <a:prstGeom prst="rect">
                <a:avLst/>
              </a:prstGeom>
            </p:spPr>
          </p:pic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8C0A7F3A-1552-489A-BA42-59501C5B26A2}"/>
                </a:ext>
              </a:extLst>
            </p:cNvPr>
            <p:cNvGrpSpPr/>
            <p:nvPr/>
          </p:nvGrpSpPr>
          <p:grpSpPr>
            <a:xfrm>
              <a:off x="4561683" y="3620604"/>
              <a:ext cx="4115872" cy="2880000"/>
              <a:chOff x="4466710" y="3557220"/>
              <a:chExt cx="4115872" cy="2880000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B9CCCECE-E8E8-47F3-99C3-81F4AA262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710" y="3557220"/>
                <a:ext cx="4114286" cy="2880000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21561B9C-5026-4595-8A6B-A68F17C67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8296" y="3557220"/>
                <a:ext cx="4114286" cy="2880000"/>
              </a:xfrm>
              <a:prstGeom prst="rect">
                <a:avLst/>
              </a:prstGeom>
            </p:spPr>
          </p:pic>
        </p:grp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0A69DB1-F043-4013-8EEA-964B63D85CA1}"/>
              </a:ext>
            </a:extLst>
          </p:cNvPr>
          <p:cNvSpPr txBox="1"/>
          <p:nvPr/>
        </p:nvSpPr>
        <p:spPr>
          <a:xfrm>
            <a:off x="1491122" y="282883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圧力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6C5E92-641B-4F21-859C-2A851A9A7C7D}"/>
              </a:ext>
            </a:extLst>
          </p:cNvPr>
          <p:cNvSpPr txBox="1"/>
          <p:nvPr/>
        </p:nvSpPr>
        <p:spPr>
          <a:xfrm>
            <a:off x="5616355" y="282877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密度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462FFB0-A1E1-48FA-9772-247B4D5AED0F}"/>
              </a:ext>
            </a:extLst>
          </p:cNvPr>
          <p:cNvSpPr txBox="1"/>
          <p:nvPr/>
        </p:nvSpPr>
        <p:spPr>
          <a:xfrm>
            <a:off x="1103807" y="6364659"/>
            <a:ext cx="168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速度</a:t>
            </a:r>
            <a:r>
              <a:rPr kumimoji="1" lang="en-US" altLang="ja-JP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kumimoji="1" lang="ja-JP" alt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方向</a:t>
            </a:r>
            <a:r>
              <a:rPr kumimoji="1" lang="en-US" altLang="ja-JP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A8577BD-E674-4441-B209-557E80B144FC}"/>
              </a:ext>
            </a:extLst>
          </p:cNvPr>
          <p:cNvSpPr txBox="1"/>
          <p:nvPr/>
        </p:nvSpPr>
        <p:spPr>
          <a:xfrm>
            <a:off x="5229040" y="6364659"/>
            <a:ext cx="168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速度</a:t>
            </a:r>
            <a:r>
              <a:rPr kumimoji="1"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(y</a:t>
            </a:r>
            <a:r>
              <a:rPr kumimoji="1" lang="ja-JP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方向</a:t>
            </a:r>
            <a:r>
              <a:rPr kumimoji="1" lang="en-US" altLang="ja-JP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AECD22E-6027-4B69-8270-A28E15D6D100}"/>
              </a:ext>
            </a:extLst>
          </p:cNvPr>
          <p:cNvSpPr txBox="1"/>
          <p:nvPr/>
        </p:nvSpPr>
        <p:spPr>
          <a:xfrm>
            <a:off x="5772150" y="312996"/>
            <a:ext cx="105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 = 0.1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7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1417D-7B78-4250-91F1-E8B666FE4BB4}"/>
              </a:ext>
            </a:extLst>
          </p:cNvPr>
          <p:cNvSpPr txBox="1"/>
          <p:nvPr/>
        </p:nvSpPr>
        <p:spPr>
          <a:xfrm>
            <a:off x="250825" y="3167390"/>
            <a:ext cx="864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講師の皆さん、</a:t>
            </a:r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1" lang="ja-JP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日間ありがとうございました！！</a:t>
            </a:r>
          </a:p>
        </p:txBody>
      </p:sp>
    </p:spTree>
    <p:extLst>
      <p:ext uri="{BB962C8B-B14F-4D97-AF65-F5344CB8AC3E}">
        <p14:creationId xmlns:p14="http://schemas.microsoft.com/office/powerpoint/2010/main" val="162208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190</Words>
  <Application>Microsoft Office PowerPoint</Application>
  <PresentationFormat>画面に合わせる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Ogata Misa</dc:creator>
  <cp:lastModifiedBy>Ogata Misa</cp:lastModifiedBy>
  <cp:revision>13</cp:revision>
  <dcterms:created xsi:type="dcterms:W3CDTF">2019-08-30T04:09:08Z</dcterms:created>
  <dcterms:modified xsi:type="dcterms:W3CDTF">2019-08-30T05:12:45Z</dcterms:modified>
</cp:coreProperties>
</file>