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57204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3676626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149500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61357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1247733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3451882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2324886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94397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784653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1344372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70F0AF-50C1-4B8F-B873-07D1E4EED780}" type="datetimeFigureOut">
              <a:rPr kumimoji="1" lang="ja-JP" altLang="en-US" smtClean="0"/>
              <a:t>2019/8/30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911926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0F0AF-50C1-4B8F-B873-07D1E4EED780}" type="datetimeFigureOut">
              <a:rPr kumimoji="1" lang="ja-JP" altLang="en-US" smtClean="0"/>
              <a:t>2019/8/30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6988D7-7436-4272-8AA4-E543750390E9}" type="slidenum">
              <a:rPr kumimoji="1" lang="ja-JP" altLang="en-US" smtClean="0"/>
              <a:t>‹#›</a:t>
            </a:fld>
            <a:endParaRPr kumimoji="1" lang="ja-JP" altLang="en-US"/>
          </a:p>
        </p:txBody>
      </p:sp>
    </p:spTree>
    <p:extLst>
      <p:ext uri="{BB962C8B-B14F-4D97-AF65-F5344CB8AC3E}">
        <p14:creationId xmlns:p14="http://schemas.microsoft.com/office/powerpoint/2010/main" val="4116282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en-US" altLang="ja-JP" dirty="0" smtClean="0"/>
              <a:t>1</a:t>
            </a:r>
            <a:r>
              <a:rPr kumimoji="1" lang="ja-JP" altLang="en-US" dirty="0" smtClean="0"/>
              <a:t>次元理想</a:t>
            </a:r>
            <a:r>
              <a:rPr kumimoji="1" lang="en-US" altLang="ja-JP" dirty="0" smtClean="0"/>
              <a:t>MHD</a:t>
            </a:r>
            <a:r>
              <a:rPr kumimoji="1" lang="ja-JP" altLang="en-US" dirty="0" smtClean="0"/>
              <a:t>方程式</a:t>
            </a:r>
            <a:r>
              <a:rPr kumimoji="1" lang="en-US" altLang="ja-JP" dirty="0" smtClean="0"/>
              <a:t/>
            </a:r>
            <a:br>
              <a:rPr kumimoji="1" lang="en-US" altLang="ja-JP" dirty="0" smtClean="0"/>
            </a:br>
            <a:r>
              <a:rPr lang="ja-JP" altLang="en-US" dirty="0" smtClean="0"/>
              <a:t>高次精度化と</a:t>
            </a:r>
            <a:r>
              <a:rPr lang="en-US" altLang="ja-JP" dirty="0" smtClean="0"/>
              <a:t>CFL</a:t>
            </a:r>
            <a:r>
              <a:rPr lang="ja-JP" altLang="en-US" dirty="0" smtClean="0"/>
              <a:t>条件</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名古屋大学大学院　修士</a:t>
            </a:r>
            <a:r>
              <a:rPr kumimoji="1" lang="en-US" altLang="ja-JP" dirty="0" smtClean="0"/>
              <a:t>1</a:t>
            </a:r>
            <a:r>
              <a:rPr kumimoji="1" lang="ja-JP" altLang="en-US" dirty="0" smtClean="0"/>
              <a:t>年</a:t>
            </a:r>
            <a:endParaRPr kumimoji="1" lang="en-US" altLang="ja-JP" dirty="0" smtClean="0"/>
          </a:p>
          <a:p>
            <a:r>
              <a:rPr lang="ja-JP" altLang="en-US" dirty="0" smtClean="0"/>
              <a:t>近藤　豪</a:t>
            </a:r>
            <a:endParaRPr kumimoji="1" lang="ja-JP" altLang="en-US" dirty="0"/>
          </a:p>
        </p:txBody>
      </p:sp>
    </p:spTree>
    <p:extLst>
      <p:ext uri="{BB962C8B-B14F-4D97-AF65-F5344CB8AC3E}">
        <p14:creationId xmlns:p14="http://schemas.microsoft.com/office/powerpoint/2010/main" val="3130888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モチベーション</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自分の研究で</a:t>
            </a:r>
            <a:r>
              <a:rPr kumimoji="1" lang="en-US" altLang="ja-JP" dirty="0" smtClean="0"/>
              <a:t>3</a:t>
            </a:r>
            <a:r>
              <a:rPr kumimoji="1" lang="ja-JP" altLang="en-US" dirty="0" smtClean="0"/>
              <a:t>次元の太陽内部の対流のシミュレーションをする</a:t>
            </a:r>
            <a:endParaRPr kumimoji="1" lang="en-US" altLang="ja-JP" dirty="0" smtClean="0"/>
          </a:p>
          <a:p>
            <a:pPr marL="0" indent="0">
              <a:buNone/>
            </a:pPr>
            <a:r>
              <a:rPr lang="ja-JP" altLang="en-US" dirty="0"/>
              <a:t>　</a:t>
            </a:r>
            <a:r>
              <a:rPr lang="ja-JP" altLang="en-US" dirty="0" smtClean="0"/>
              <a:t>　　　　　　　　　　　</a:t>
            </a:r>
            <a:endParaRPr lang="en-US" altLang="ja-JP" dirty="0" smtClean="0"/>
          </a:p>
          <a:p>
            <a:pPr marL="0" indent="0">
              <a:buNone/>
            </a:pPr>
            <a:r>
              <a:rPr kumimoji="1" lang="ja-JP" altLang="en-US" dirty="0" smtClean="0"/>
              <a:t>基本的な勉強として</a:t>
            </a:r>
            <a:r>
              <a:rPr kumimoji="1" lang="en-US" altLang="ja-JP" dirty="0" smtClean="0"/>
              <a:t>1</a:t>
            </a:r>
            <a:r>
              <a:rPr kumimoji="1" lang="ja-JP" altLang="en-US" dirty="0" smtClean="0"/>
              <a:t>次元理想</a:t>
            </a:r>
            <a:r>
              <a:rPr kumimoji="1" lang="en-US" altLang="ja-JP" dirty="0" smtClean="0"/>
              <a:t>MHD</a:t>
            </a:r>
            <a:r>
              <a:rPr kumimoji="1" lang="ja-JP" altLang="en-US" dirty="0" smtClean="0"/>
              <a:t>方程式を解くコードを自分で書いて理解を深めたかった。</a:t>
            </a:r>
            <a:endParaRPr kumimoji="1" lang="ja-JP" altLang="en-US" dirty="0"/>
          </a:p>
        </p:txBody>
      </p:sp>
      <p:sp>
        <p:nvSpPr>
          <p:cNvPr id="4" name="下矢印 3"/>
          <p:cNvSpPr/>
          <p:nvPr/>
        </p:nvSpPr>
        <p:spPr>
          <a:xfrm>
            <a:off x="5428211" y="2402378"/>
            <a:ext cx="648393" cy="5237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05025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45523" y="839585"/>
            <a:ext cx="10515600" cy="491619"/>
          </a:xfrm>
        </p:spPr>
        <p:txBody>
          <a:bodyPr>
            <a:normAutofit fontScale="90000"/>
          </a:bodyPr>
          <a:lstStyle/>
          <a:p>
            <a:r>
              <a:rPr kumimoji="1" lang="en-US" altLang="ja-JP" dirty="0" smtClean="0"/>
              <a:t>MHD</a:t>
            </a:r>
            <a:r>
              <a:rPr kumimoji="1" lang="ja-JP" altLang="en-US" dirty="0" smtClean="0"/>
              <a:t>衝撃波管：基本</a:t>
            </a:r>
            <a:r>
              <a:rPr lang="ja-JP" altLang="en-US" dirty="0"/>
              <a:t>量</a:t>
            </a:r>
            <a:r>
              <a:rPr kumimoji="1" lang="ja-JP" altLang="en-US" dirty="0" smtClean="0"/>
              <a:t>を補完</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a:xfrm>
                <a:off x="755072" y="1496291"/>
                <a:ext cx="10515600" cy="4669055"/>
              </a:xfrm>
            </p:spPr>
            <p:txBody>
              <a:bodyPr>
                <a:normAutofit fontScale="77500" lnSpcReduction="20000"/>
              </a:bodyPr>
              <a:lstStyle/>
              <a:p>
                <a:pPr marL="0" indent="0">
                  <a:buNone/>
                </a:pPr>
                <a:r>
                  <a:rPr kumimoji="1" lang="en-US" altLang="ja-JP" dirty="0" smtClean="0"/>
                  <a:t>                        1</a:t>
                </a:r>
                <a:r>
                  <a:rPr lang="ja-JP" altLang="en-US" dirty="0" smtClean="0"/>
                  <a:t>次精度風上補完　　　　　　　　　　　　</a:t>
                </a:r>
                <a:r>
                  <a:rPr lang="en-US" altLang="ja-JP" dirty="0" smtClean="0"/>
                  <a:t>MUSCL-MC</a:t>
                </a:r>
                <a:r>
                  <a:rPr lang="ja-JP" altLang="en-US" dirty="0" smtClean="0"/>
                  <a:t>　　</a:t>
                </a: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14:m>
                  <m:oMath xmlns:m="http://schemas.openxmlformats.org/officeDocument/2006/math">
                    <m:r>
                      <a:rPr kumimoji="1" lang="ja-JP" altLang="en-US" i="1" smtClean="0">
                        <a:latin typeface="Cambria Math" panose="02040503050406030204" pitchFamily="18" charset="0"/>
                      </a:rPr>
                      <m:t>𝜌</m:t>
                    </m:r>
                  </m:oMath>
                </a14:m>
                <a:r>
                  <a:rPr kumimoji="1" lang="ja-JP" altLang="en-US" dirty="0" smtClean="0"/>
                  <a:t>あ</a:t>
                </a:r>
                <a:endParaRPr kumimoji="1" lang="en-US" altLang="ja-JP" dirty="0" smtClean="0"/>
              </a:p>
              <a:p>
                <a:pPr marL="0" indent="0">
                  <a:buNone/>
                </a:pPr>
                <a:endParaRPr lang="en-US" altLang="ja-JP" dirty="0"/>
              </a:p>
              <a:p>
                <a:pPr marL="0" indent="0">
                  <a:buNone/>
                </a:pPr>
                <a:endParaRPr kumimoji="1" lang="en-US" altLang="ja-JP" dirty="0" smtClean="0"/>
              </a:p>
              <a:p>
                <a:pPr marL="0" indent="0">
                  <a:buNone/>
                </a:pPr>
                <a14:m>
                  <m:oMathPara xmlns:m="http://schemas.openxmlformats.org/officeDocument/2006/math">
                    <m:oMathParaPr>
                      <m:jc m:val="centerGroup"/>
                    </m:oMathParaPr>
                    <m:oMath xmlns:m="http://schemas.openxmlformats.org/officeDocument/2006/math">
                      <m:r>
                        <a:rPr kumimoji="1" lang="ja-JP" altLang="en-US" i="1" smtClean="0">
                          <a:latin typeface="Cambria Math" panose="02040503050406030204" pitchFamily="18" charset="0"/>
                        </a:rPr>
                        <m:t>𝜌</m:t>
                      </m:r>
                    </m:oMath>
                  </m:oMathPara>
                </a14:m>
                <a:endParaRPr kumimoji="1" lang="en-US" altLang="ja-JP" dirty="0" smtClean="0"/>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r>
                  <a:rPr lang="ja-JP" altLang="en-US" dirty="0"/>
                  <a:t>　</a:t>
                </a:r>
                <a:r>
                  <a:rPr lang="ja-JP" altLang="en-US" dirty="0" smtClean="0"/>
                  <a:t>　　　　</a:t>
                </a:r>
                <a:endParaRPr lang="en-US" altLang="ja-JP" dirty="0" smtClean="0"/>
              </a:p>
              <a:p>
                <a:pPr marL="0" indent="0">
                  <a:buNone/>
                </a:pPr>
                <a:r>
                  <a:rPr kumimoji="1" lang="ja-JP" altLang="en-US" dirty="0"/>
                  <a:t>　</a:t>
                </a:r>
                <a:r>
                  <a:rPr kumimoji="1" lang="ja-JP" altLang="en-US" dirty="0" smtClean="0"/>
                  <a:t>                                  </a:t>
                </a:r>
                <a14:m>
                  <m:oMath xmlns:m="http://schemas.openxmlformats.org/officeDocument/2006/math">
                    <m:r>
                      <a:rPr kumimoji="1" lang="en-US" altLang="ja-JP" b="0" i="1" smtClean="0">
                        <a:latin typeface="Cambria Math" panose="02040503050406030204" pitchFamily="18" charset="0"/>
                      </a:rPr>
                      <m:t>𝑥</m:t>
                    </m:r>
                  </m:oMath>
                </a14:m>
                <a:r>
                  <a:rPr kumimoji="1" lang="ja-JP" altLang="en-US" dirty="0" smtClean="0"/>
                  <a:t>　</a:t>
                </a:r>
                <a:endParaRPr lang="en-US" altLang="ja-JP" dirty="0"/>
              </a:p>
              <a:p>
                <a:pPr marL="0" indent="0">
                  <a:buNone/>
                </a:pPr>
                <a:endParaRPr lang="en-US" altLang="ja-JP" dirty="0" smtClean="0"/>
              </a:p>
              <a:p>
                <a:pPr marL="0" indent="0">
                  <a:buNone/>
                </a:pPr>
                <a:endParaRPr lang="en-US" altLang="ja-JP" dirty="0"/>
              </a:p>
              <a:p>
                <a:pPr marL="0" indent="0">
                  <a:buNone/>
                </a:pPr>
                <a:endParaRPr lang="en-US" altLang="ja-JP" dirty="0"/>
              </a:p>
              <a:p>
                <a:pPr marL="0" indent="0">
                  <a:buNone/>
                </a:pPr>
                <a:endParaRPr kumimoji="1" lang="en-US" altLang="ja-JP" dirty="0" smtClean="0"/>
              </a:p>
              <a:p>
                <a:pPr marL="0" indent="0">
                  <a:buNone/>
                </a:pPr>
                <a:endParaRPr kumimoji="1" lang="ja-JP" altLang="en-US" dirty="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xfrm>
                <a:off x="755072" y="1496291"/>
                <a:ext cx="10515600" cy="4669055"/>
              </a:xfrm>
              <a:blipFill>
                <a:blip r:embed="rId2"/>
                <a:stretch>
                  <a:fillRect l="-116" t="-2480"/>
                </a:stretch>
              </a:blipFill>
            </p:spPr>
            <p:txBody>
              <a:bodyPr/>
              <a:lstStyle/>
              <a:p>
                <a:r>
                  <a:rPr lang="ja-JP" altLang="en-US">
                    <a:noFill/>
                  </a:rPr>
                  <a:t> </a:t>
                </a:r>
              </a:p>
            </p:txBody>
          </p:sp>
        </mc:Fallback>
      </mc:AlternateContent>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862" y="1753222"/>
            <a:ext cx="5158046" cy="3868534"/>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4723" y="1874794"/>
            <a:ext cx="4995949" cy="3746962"/>
          </a:xfrm>
          <a:prstGeom prst="rect">
            <a:avLst/>
          </a:prstGeom>
        </p:spPr>
      </p:pic>
    </p:spTree>
    <p:extLst>
      <p:ext uri="{BB962C8B-B14F-4D97-AF65-F5344CB8AC3E}">
        <p14:creationId xmlns:p14="http://schemas.microsoft.com/office/powerpoint/2010/main" val="571168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MUSCL-MC:CFL</a:t>
            </a:r>
            <a:r>
              <a:rPr kumimoji="1" lang="ja-JP" altLang="en-US" dirty="0" smtClean="0"/>
              <a:t>条件の違いの影響</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p:txBody>
              <a:bodyPr>
                <a:normAutofit fontScale="85000" lnSpcReduction="20000"/>
              </a:bodyPr>
              <a:lstStyle/>
              <a:p>
                <a:pPr marL="0" indent="0">
                  <a:buNone/>
                </a:pPr>
                <a:r>
                  <a:rPr kumimoji="1" lang="ja-JP" altLang="en-US" dirty="0" smtClean="0"/>
                  <a:t>　　　　　</a:t>
                </a:r>
                <a:r>
                  <a:rPr kumimoji="1" lang="en-US" altLang="ja-JP" dirty="0" smtClean="0"/>
                  <a:t>CFL</a:t>
                </a:r>
                <a:r>
                  <a:rPr kumimoji="1" lang="ja-JP" altLang="en-US" dirty="0" smtClean="0"/>
                  <a:t>条件の係数</a:t>
                </a:r>
                <a:r>
                  <a:rPr kumimoji="1" lang="en-US" altLang="ja-JP" dirty="0" smtClean="0"/>
                  <a:t>0.4                           CFL</a:t>
                </a:r>
                <a:r>
                  <a:rPr lang="ja-JP" altLang="en-US" dirty="0"/>
                  <a:t>条件</a:t>
                </a:r>
                <a:r>
                  <a:rPr lang="ja-JP" altLang="en-US" dirty="0" smtClean="0"/>
                  <a:t>の係数</a:t>
                </a:r>
                <a:r>
                  <a:rPr lang="en-US" altLang="ja-JP" dirty="0" smtClean="0"/>
                  <a:t>0.04</a:t>
                </a:r>
              </a:p>
              <a:p>
                <a:pPr marL="0" indent="0">
                  <a:buNone/>
                </a:pPr>
                <a:endParaRPr kumimoji="1" lang="en-US" altLang="ja-JP" dirty="0" smtClean="0"/>
              </a:p>
              <a:p>
                <a:pPr marL="0" indent="0">
                  <a:buNone/>
                </a:pPr>
                <a:endParaRPr lang="en-US" altLang="ja-JP" dirty="0"/>
              </a:p>
              <a:p>
                <a:pPr marL="0" indent="0">
                  <a:buNone/>
                </a:pPr>
                <a:endParaRPr kumimoji="1" lang="en-US" altLang="ja-JP" dirty="0" smtClean="0"/>
              </a:p>
              <a:p>
                <a:pPr marL="0" indent="0">
                  <a:buNone/>
                </a:pPr>
                <a14:m>
                  <m:oMath xmlns:m="http://schemas.openxmlformats.org/officeDocument/2006/math">
                    <m:r>
                      <a:rPr lang="ja-JP" altLang="en-US" i="1" smtClean="0">
                        <a:latin typeface="Cambria Math" panose="02040503050406030204" pitchFamily="18" charset="0"/>
                      </a:rPr>
                      <m:t>𝜌</m:t>
                    </m:r>
                  </m:oMath>
                </a14:m>
                <a:r>
                  <a:rPr lang="ja-JP" altLang="en-US" dirty="0" smtClean="0"/>
                  <a:t>あ</a:t>
                </a:r>
              </a:p>
              <a:p>
                <a:pPr marL="0" indent="0">
                  <a:buNone/>
                </a:pPr>
                <a:endParaRPr lang="en-US" altLang="ja-JP" dirty="0" smtClean="0"/>
              </a:p>
              <a:p>
                <a:pPr marL="0" indent="0">
                  <a:buNone/>
                </a:pPr>
                <a:endParaRPr lang="en-US" altLang="ja-JP" dirty="0"/>
              </a:p>
              <a:p>
                <a:pPr marL="0" indent="0">
                  <a:buNone/>
                </a:pPr>
                <a:r>
                  <a:rPr lang="ja-JP" altLang="en-US" dirty="0" smtClean="0"/>
                  <a:t>　</a:t>
                </a:r>
                <a:endParaRPr lang="en-US" altLang="ja-JP" dirty="0" smtClean="0"/>
              </a:p>
              <a:p>
                <a:pPr marL="0" indent="0">
                  <a:buNone/>
                </a:pPr>
                <a:r>
                  <a:rPr lang="ja-JP" altLang="en-US" dirty="0"/>
                  <a:t>　</a:t>
                </a:r>
                <a:r>
                  <a:rPr lang="ja-JP" altLang="en-US" dirty="0" smtClean="0"/>
                  <a:t>　　　　　</a:t>
                </a:r>
                <a:endParaRPr lang="en-US" altLang="ja-JP" dirty="0" smtClean="0"/>
              </a:p>
              <a:p>
                <a:pPr marL="0" indent="0">
                  <a:buNone/>
                </a:pPr>
                <a:r>
                  <a:rPr lang="ja-JP" altLang="en-US" dirty="0"/>
                  <a:t>　</a:t>
                </a:r>
                <a:r>
                  <a:rPr lang="ja-JP" altLang="en-US" dirty="0" smtClean="0"/>
                  <a:t>　</a:t>
                </a:r>
                <a:endParaRPr lang="en-US" altLang="ja-JP" dirty="0" smtClean="0"/>
              </a:p>
              <a:p>
                <a:pPr marL="0" indent="0">
                  <a:buNone/>
                </a:pPr>
                <a:r>
                  <a:rPr lang="ja-JP" altLang="en-US" dirty="0"/>
                  <a:t>　</a:t>
                </a:r>
                <a:r>
                  <a:rPr lang="ja-JP" altLang="en-US" dirty="0" smtClean="0"/>
                  <a:t>　　　　　　　　</a:t>
                </a:r>
                <a:r>
                  <a:rPr lang="ja-JP" altLang="en-US" dirty="0" err="1" smtClean="0"/>
                  <a:t>ｘ</a:t>
                </a:r>
                <a:endParaRPr lang="en-US" altLang="ja-JP" dirty="0" smtClean="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blipFill>
                <a:blip r:embed="rId2"/>
                <a:stretch>
                  <a:fillRect l="-174" t="-3081"/>
                </a:stretch>
              </a:blipFill>
            </p:spPr>
            <p:txBody>
              <a:bodyPr/>
              <a:lstStyle/>
              <a:p>
                <a:r>
                  <a:rPr lang="ja-JP" altLang="en-US">
                    <a:noFill/>
                  </a:rPr>
                  <a:t> </a:t>
                </a:r>
              </a:p>
            </p:txBody>
          </p:sp>
        </mc:Fallback>
      </mc:AlternateContent>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3303" y="2161309"/>
            <a:ext cx="5295207" cy="3408490"/>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83037" y="2295086"/>
            <a:ext cx="5257800" cy="3274713"/>
          </a:xfrm>
          <a:prstGeom prst="rect">
            <a:avLst/>
          </a:prstGeom>
        </p:spPr>
      </p:pic>
    </p:spTree>
    <p:extLst>
      <p:ext uri="{BB962C8B-B14F-4D97-AF65-F5344CB8AC3E}">
        <p14:creationId xmlns:p14="http://schemas.microsoft.com/office/powerpoint/2010/main" val="3094869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まとめると</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・風上補完から</a:t>
            </a:r>
            <a:r>
              <a:rPr kumimoji="1" lang="en-US" altLang="ja-JP" dirty="0" smtClean="0"/>
              <a:t>MUSCL</a:t>
            </a:r>
            <a:r>
              <a:rPr kumimoji="1" lang="ja-JP" altLang="en-US" dirty="0" smtClean="0"/>
              <a:t>に変更することで得られる基本量のふるまいがより精度よくなることが確かに確認できた。</a:t>
            </a:r>
            <a:endParaRPr kumimoji="1" lang="en-US" altLang="ja-JP" dirty="0" smtClean="0"/>
          </a:p>
          <a:p>
            <a:pPr marL="0" indent="0">
              <a:buNone/>
            </a:pPr>
            <a:endParaRPr lang="en-US" altLang="ja-JP" dirty="0"/>
          </a:p>
          <a:p>
            <a:pPr marL="0" indent="0">
              <a:buNone/>
            </a:pPr>
            <a:r>
              <a:rPr kumimoji="1" lang="ja-JP" altLang="en-US" dirty="0" smtClean="0"/>
              <a:t>・</a:t>
            </a:r>
            <a:r>
              <a:rPr kumimoji="1" lang="en-US" altLang="ja-JP" dirty="0" smtClean="0"/>
              <a:t>CFL</a:t>
            </a:r>
            <a:r>
              <a:rPr kumimoji="1" lang="ja-JP" altLang="en-US" dirty="0" smtClean="0"/>
              <a:t>条件の係数を小さくすることで数値の振動が抑えられた。</a:t>
            </a:r>
            <a:endParaRPr kumimoji="1" lang="ja-JP" altLang="en-US" dirty="0"/>
          </a:p>
        </p:txBody>
      </p:sp>
    </p:spTree>
    <p:extLst>
      <p:ext uri="{BB962C8B-B14F-4D97-AF65-F5344CB8AC3E}">
        <p14:creationId xmlns:p14="http://schemas.microsoft.com/office/powerpoint/2010/main" val="4144153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課題</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・数値の振動が抑えられるライン、すなわち</a:t>
            </a:r>
            <a:r>
              <a:rPr kumimoji="1" lang="en-US" altLang="ja-JP" dirty="0" smtClean="0"/>
              <a:t>CFL</a:t>
            </a:r>
            <a:r>
              <a:rPr kumimoji="1" lang="ja-JP" altLang="en-US" dirty="0" smtClean="0"/>
              <a:t>条件の係数のどの値を境にして振動が収まるかを調べる。</a:t>
            </a:r>
            <a:endParaRPr kumimoji="1" lang="en-US" altLang="ja-JP" dirty="0" smtClean="0"/>
          </a:p>
          <a:p>
            <a:pPr marL="0" indent="0">
              <a:buNone/>
            </a:pPr>
            <a:endParaRPr lang="en-US" altLang="ja-JP" dirty="0"/>
          </a:p>
          <a:p>
            <a:pPr marL="0" indent="0">
              <a:buNone/>
            </a:pPr>
            <a:r>
              <a:rPr kumimoji="1" lang="ja-JP" altLang="en-US" dirty="0" smtClean="0"/>
              <a:t>・</a:t>
            </a:r>
            <a:r>
              <a:rPr kumimoji="1" lang="en-US" altLang="ja-JP" dirty="0" smtClean="0"/>
              <a:t>Euler</a:t>
            </a:r>
            <a:r>
              <a:rPr kumimoji="1" lang="ja-JP" altLang="en-US" dirty="0" smtClean="0"/>
              <a:t>法から</a:t>
            </a:r>
            <a:r>
              <a:rPr kumimoji="1" lang="en-US" altLang="ja-JP" dirty="0" err="1" smtClean="0"/>
              <a:t>Runge-Kutta</a:t>
            </a:r>
            <a:r>
              <a:rPr kumimoji="1" lang="ja-JP" altLang="en-US" dirty="0" smtClean="0"/>
              <a:t>法に変更して高次精度化する。（これにより</a:t>
            </a:r>
            <a:r>
              <a:rPr kumimoji="1" lang="en-US" altLang="ja-JP" dirty="0" smtClean="0"/>
              <a:t>CFL</a:t>
            </a:r>
            <a:r>
              <a:rPr kumimoji="1" lang="ja-JP" altLang="en-US" dirty="0" smtClean="0"/>
              <a:t>条件が厳しくなる？）</a:t>
            </a:r>
            <a:endParaRPr kumimoji="1" lang="en-US" altLang="ja-JP" dirty="0" smtClean="0"/>
          </a:p>
          <a:p>
            <a:pPr marL="0" indent="0">
              <a:buNone/>
            </a:pP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18598817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138</Words>
  <Application>Microsoft Office PowerPoint</Application>
  <PresentationFormat>ワイド画面</PresentationFormat>
  <Paragraphs>44</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游ゴシック</vt:lpstr>
      <vt:lpstr>游ゴシック Light</vt:lpstr>
      <vt:lpstr>Arial</vt:lpstr>
      <vt:lpstr>Cambria Math</vt:lpstr>
      <vt:lpstr>Office テーマ</vt:lpstr>
      <vt:lpstr>1次元理想MHD方程式 高次精度化とCFL条件</vt:lpstr>
      <vt:lpstr>モチベーション</vt:lpstr>
      <vt:lpstr>MHD衝撃波管：基本量を補完</vt:lpstr>
      <vt:lpstr>MUSCL-MC:CFL条件の違いの影響</vt:lpstr>
      <vt:lpstr>まとめると</vt:lpstr>
      <vt:lpstr>課題</vt:lpstr>
    </vt:vector>
  </TitlesOfParts>
  <Company>千葉大学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総合メディア基盤センター</dc:creator>
  <cp:lastModifiedBy>総合メディア基盤センター</cp:lastModifiedBy>
  <cp:revision>8</cp:revision>
  <dcterms:created xsi:type="dcterms:W3CDTF">2019-08-30T04:34:46Z</dcterms:created>
  <dcterms:modified xsi:type="dcterms:W3CDTF">2019-08-30T05:05:59Z</dcterms:modified>
</cp:coreProperties>
</file>