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256" r:id="rId3"/>
    <p:sldId id="269" r:id="rId4"/>
    <p:sldId id="271" r:id="rId5"/>
    <p:sldId id="266" r:id="rId6"/>
    <p:sldId id="270" r:id="rId7"/>
    <p:sldId id="268" r:id="rId8"/>
    <p:sldId id="259" r:id="rId9"/>
    <p:sldId id="257" r:id="rId10"/>
    <p:sldId id="264" r:id="rId11"/>
    <p:sldId id="265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3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40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30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29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952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320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21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936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969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544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02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829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363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750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239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8786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899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287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850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69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79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12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23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66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32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48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18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88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07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079503B-8F70-4ACC-8D93-D38F3E053378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638B8-1B0E-41E7-8895-DCAF44AC7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238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http://www.astro.phys.s.chiba-u.ac.jp/cans/doc/application_sktb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://www.astro.phys.s.chiba-u.ac.jp/cans/doc/application_sktb.html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://www.astro.phys.s.chiba-u.ac.jp/cans/doc/application_sktb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5530" y="1122363"/>
            <a:ext cx="12006470" cy="23876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MHD</a:t>
            </a:r>
            <a:r>
              <a:rPr lang="ja-JP" altLang="en-US" dirty="0" smtClean="0"/>
              <a:t>コードのスクラッチ開発、コードの多次元化・高精度化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12153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 smtClean="0">
                <a:solidFill>
                  <a:schemeClr val="tx1"/>
                </a:solidFill>
              </a:rPr>
              <a:t>加藤祐悟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[</a:t>
            </a:r>
            <a:r>
              <a:rPr lang="ja-JP" altLang="en-US" dirty="0" smtClean="0">
                <a:solidFill>
                  <a:schemeClr val="tx1"/>
                </a:solidFill>
              </a:rPr>
              <a:t>株式会社カナン・ジオリサーチ</a:t>
            </a:r>
            <a:r>
              <a:rPr lang="en-US" altLang="ja-JP" dirty="0" smtClean="0">
                <a:solidFill>
                  <a:schemeClr val="tx1"/>
                </a:solidFill>
              </a:rPr>
              <a:t>]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8417" y="5115340"/>
            <a:ext cx="1186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宇宙磁気流体・プラズマシミュレーションサマー</a:t>
            </a:r>
            <a:r>
              <a:rPr lang="ja-JP" altLang="en-US" sz="2400" dirty="0" smtClean="0"/>
              <a:t>セミナー</a:t>
            </a:r>
            <a:r>
              <a:rPr lang="en-US" altLang="ja-JP" sz="2400" dirty="0" smtClean="0"/>
              <a:t>@</a:t>
            </a:r>
            <a:r>
              <a:rPr lang="ja-JP" altLang="en-US" sz="2400" dirty="0" smtClean="0"/>
              <a:t>千葉大学</a:t>
            </a:r>
            <a:r>
              <a:rPr kumimoji="1" lang="en-US" altLang="ja-JP" sz="2400" dirty="0" smtClean="0"/>
              <a:t> 2019/8/30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5824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0" r="50343"/>
          <a:stretch/>
        </p:blipFill>
        <p:spPr>
          <a:xfrm>
            <a:off x="0" y="636667"/>
            <a:ext cx="4027079" cy="30564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2" t="52633"/>
          <a:stretch/>
        </p:blipFill>
        <p:spPr>
          <a:xfrm>
            <a:off x="12268" y="3693067"/>
            <a:ext cx="4077066" cy="30564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49" y="517302"/>
            <a:ext cx="5828042" cy="306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36" y="3575502"/>
            <a:ext cx="5786556" cy="30600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0031895" y="3995371"/>
            <a:ext cx="2160105" cy="1351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31"/>
          <a:stretch/>
        </p:blipFill>
        <p:spPr>
          <a:xfrm>
            <a:off x="7899628" y="517302"/>
            <a:ext cx="4153185" cy="306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01"/>
          <a:stretch/>
        </p:blipFill>
        <p:spPr>
          <a:xfrm>
            <a:off x="7961882" y="3575502"/>
            <a:ext cx="4241345" cy="306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98783" y="92765"/>
            <a:ext cx="6533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時刻</a:t>
            </a:r>
            <a:r>
              <a:rPr lang="en-US" altLang="ja-JP" sz="3200" dirty="0" smtClean="0"/>
              <a:t>t=0.1</a:t>
            </a:r>
            <a:r>
              <a:rPr lang="ja-JP" altLang="en-US" sz="3200" dirty="0"/>
              <a:t>の</a:t>
            </a:r>
            <a:r>
              <a:rPr lang="ja-JP" altLang="en-US" sz="3200" dirty="0" smtClean="0"/>
              <a:t>比較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73141" y="63580"/>
            <a:ext cx="133718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N=800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334932" y="63579"/>
            <a:ext cx="133718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N=100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17799" y="6524826"/>
            <a:ext cx="729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hlinkClick r:id="rId7"/>
              </a:rPr>
              <a:t>http://</a:t>
            </a:r>
            <a:r>
              <a:rPr lang="en-US" altLang="ja-JP" sz="1600" dirty="0" smtClean="0">
                <a:hlinkClick r:id="rId7"/>
              </a:rPr>
              <a:t>www.astro.phys.s.chiba-u.ac.jp/cans/doc/application_sktb.html</a:t>
            </a:r>
            <a:endParaRPr lang="en-US" altLang="ja-JP" sz="16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0971" y="6524826"/>
            <a:ext cx="81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参考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305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自己</a:t>
            </a:r>
            <a:r>
              <a:rPr lang="ja-JP" altLang="en-US" dirty="0"/>
              <a:t>紹介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9855" y="1338532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所属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9855" y="2814008"/>
            <a:ext cx="171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会社の研究</a:t>
            </a:r>
            <a:endParaRPr kumimoji="1" lang="ja-JP" altLang="en-US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7690" y="3957251"/>
            <a:ext cx="2015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個人の研究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" y="1856325"/>
            <a:ext cx="1160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株式会社カナン・ジオリサーチ　カナン研究所　主任研究員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道路陥没を事前に防ぐ路面下空洞調査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地中レーダと全周囲カメラによる位置特定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200" y="4527978"/>
            <a:ext cx="611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パルサー磁気圏の研究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200" y="5145766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電気抵抗を考慮した場合のパルサー磁気圏の構造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7200" y="3339463"/>
            <a:ext cx="9865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愛媛</a:t>
            </a:r>
            <a:r>
              <a:rPr lang="ja-JP" altLang="en-US" sz="2400" dirty="0" smtClean="0"/>
              <a:t>大学防災</a:t>
            </a:r>
            <a:r>
              <a:rPr lang="ja-JP" altLang="en-US" sz="2400" dirty="0"/>
              <a:t>情報研究</a:t>
            </a:r>
            <a:r>
              <a:rPr lang="ja-JP" altLang="en-US" sz="2400" dirty="0" smtClean="0"/>
              <a:t>センター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寄附講座　空間情報研究室と連携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588" y="4093634"/>
            <a:ext cx="2531128" cy="2531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478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地中レーダ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708275"/>
            <a:ext cx="7239000" cy="37528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422900" y="6461125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出典：路面下</a:t>
            </a:r>
            <a:r>
              <a:rPr lang="ja-JP" altLang="en-US" dirty="0"/>
              <a:t>空洞探査</a:t>
            </a:r>
            <a:r>
              <a:rPr lang="ja-JP" altLang="en-US" dirty="0" smtClean="0"/>
              <a:t>技術マニュアル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200" y="1767037"/>
            <a:ext cx="9865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誘電率の異なる境界面からの反射波をとらえる調査法要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4106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15222"/>
            <a:ext cx="10515600" cy="4972878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MHD</a:t>
            </a:r>
            <a:r>
              <a:rPr lang="ja-JP" altLang="en-US" dirty="0" smtClean="0"/>
              <a:t>方程式を</a:t>
            </a:r>
            <a:r>
              <a:rPr lang="en-US" altLang="ja-JP" dirty="0" smtClean="0"/>
              <a:t>MHD</a:t>
            </a:r>
            <a:r>
              <a:rPr lang="ja-JP" altLang="en-US" dirty="0" smtClean="0"/>
              <a:t>近似リーマン解法の</a:t>
            </a:r>
            <a:r>
              <a:rPr lang="en-US" altLang="ja-JP" dirty="0" smtClean="0"/>
              <a:t>HLLD</a:t>
            </a:r>
            <a:r>
              <a:rPr lang="ja-JP" altLang="en-US" dirty="0" smtClean="0"/>
              <a:t>法を用いた計算プログラムを作成した</a:t>
            </a:r>
            <a:r>
              <a:rPr lang="ja-JP" altLang="en-US" dirty="0" smtClean="0"/>
              <a:t>。衝撃波管問題により結果を確認した。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時間</a:t>
            </a:r>
            <a:r>
              <a:rPr lang="en-US" altLang="ja-JP" dirty="0" smtClean="0"/>
              <a:t>1</a:t>
            </a:r>
            <a:r>
              <a:rPr lang="ja-JP" altLang="en-US" dirty="0" smtClean="0"/>
              <a:t>次精度、空間</a:t>
            </a:r>
            <a:r>
              <a:rPr lang="en-US" altLang="ja-JP" dirty="0" smtClean="0"/>
              <a:t>1</a:t>
            </a:r>
            <a:r>
              <a:rPr lang="ja-JP" altLang="en-US" dirty="0" smtClean="0"/>
              <a:t>次精度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時間</a:t>
            </a:r>
            <a:r>
              <a:rPr lang="en-US" altLang="ja-JP" dirty="0" smtClean="0"/>
              <a:t>3</a:t>
            </a:r>
            <a:r>
              <a:rPr lang="ja-JP" altLang="en-US" dirty="0" smtClean="0"/>
              <a:t>次精度、空間</a:t>
            </a:r>
            <a:r>
              <a:rPr lang="en-US" altLang="ja-JP" dirty="0" smtClean="0"/>
              <a:t>3</a:t>
            </a:r>
            <a:r>
              <a:rPr lang="ja-JP" altLang="en-US" dirty="0" smtClean="0"/>
              <a:t>次精度</a:t>
            </a:r>
            <a:endParaRPr lang="ja-JP" altLang="en-US" dirty="0"/>
          </a:p>
          <a:p>
            <a:pPr marL="0" indent="0">
              <a:buNone/>
            </a:pP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次の</a:t>
            </a:r>
            <a:r>
              <a:rPr kumimoji="1" lang="en-US" altLang="ja-JP" dirty="0" smtClean="0"/>
              <a:t>Optimal SSP </a:t>
            </a:r>
            <a:r>
              <a:rPr kumimoji="1" lang="en-US" altLang="ja-JP" dirty="0" err="1" smtClean="0"/>
              <a:t>Runge-Kutta</a:t>
            </a:r>
            <a:r>
              <a:rPr kumimoji="1" lang="ja-JP" altLang="en-US" dirty="0" smtClean="0"/>
              <a:t>法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3</a:t>
            </a:r>
            <a:r>
              <a:rPr lang="ja-JP" altLang="en-US" dirty="0" smtClean="0"/>
              <a:t>次の</a:t>
            </a:r>
            <a:r>
              <a:rPr lang="en-US" altLang="ja-JP" dirty="0" smtClean="0"/>
              <a:t>WENO</a:t>
            </a:r>
            <a:r>
              <a:rPr lang="ja-JP" altLang="en-US" dirty="0" smtClean="0"/>
              <a:t>法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それぞれについてグリッド数</a:t>
            </a:r>
            <a:r>
              <a:rPr lang="en-US" altLang="ja-JP" dirty="0" smtClean="0"/>
              <a:t>n=100,800</a:t>
            </a:r>
            <a:r>
              <a:rPr lang="ja-JP" altLang="en-US" dirty="0" smtClean="0"/>
              <a:t>の結果を比較した。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8329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</a:t>
            </a:r>
            <a:r>
              <a:rPr lang="ja-JP" altLang="en-US" dirty="0" smtClean="0"/>
              <a:t>次元衝撃波管問題　設定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672373" y="1895302"/>
            <a:ext cx="3376353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048726" y="1895302"/>
            <a:ext cx="3376353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89987" y="2942706"/>
            <a:ext cx="98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X=0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42693" y="2942706"/>
            <a:ext cx="103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X=1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66340" y="2942706"/>
            <a:ext cx="112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X=0.5</a:t>
            </a:r>
            <a:endParaRPr kumimoji="1" lang="ja-JP" altLang="en-US" sz="2400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7658922" y="1596044"/>
            <a:ext cx="67333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8178467" y="1411378"/>
            <a:ext cx="76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17799" y="6524826"/>
            <a:ext cx="729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hlinkClick r:id="rId2"/>
              </a:rPr>
              <a:t>http://</a:t>
            </a:r>
            <a:r>
              <a:rPr lang="en-US" altLang="ja-JP" sz="1600" dirty="0" smtClean="0">
                <a:hlinkClick r:id="rId2"/>
              </a:rPr>
              <a:t>www.astro.phys.s.chiba-u.ac.jp/cans/doc/application_sktb.html</a:t>
            </a:r>
            <a:endParaRPr lang="en-US" altLang="ja-JP" sz="16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0971" y="6524826"/>
            <a:ext cx="81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参考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90" y="3709339"/>
            <a:ext cx="1228571" cy="35238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70" y="4278342"/>
            <a:ext cx="1323810" cy="28571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70" y="4780678"/>
            <a:ext cx="1057143" cy="28571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98" y="4741625"/>
            <a:ext cx="1057143" cy="28571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74" y="3709339"/>
            <a:ext cx="1619048" cy="35238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98" y="4278342"/>
            <a:ext cx="1304762" cy="28571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61" y="5211107"/>
            <a:ext cx="1714286" cy="333333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36" y="5146133"/>
            <a:ext cx="1714286" cy="33333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61" y="5644599"/>
            <a:ext cx="1514286" cy="39047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98" y="5530360"/>
            <a:ext cx="1819048" cy="390476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61" y="6113284"/>
            <a:ext cx="1190476" cy="333333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98" y="6014090"/>
            <a:ext cx="1190476" cy="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0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1" y="438148"/>
            <a:ext cx="6340701" cy="324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2" y="3678148"/>
            <a:ext cx="6330620" cy="3240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91" y="438148"/>
            <a:ext cx="6500604" cy="324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91" y="3678148"/>
            <a:ext cx="6531510" cy="32400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9713843" y="3578243"/>
            <a:ext cx="2160105" cy="1351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8783" y="92765"/>
            <a:ext cx="6533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時間発展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973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6" y="3618000"/>
            <a:ext cx="6330620" cy="3240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92" y="3618000"/>
            <a:ext cx="6531510" cy="324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2" y="351495"/>
            <a:ext cx="6340701" cy="324000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9713843" y="3578243"/>
            <a:ext cx="2160105" cy="1351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56" y="371374"/>
            <a:ext cx="6500604" cy="324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98783" y="92765"/>
            <a:ext cx="6533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時間発展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8156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42" y="3646882"/>
            <a:ext cx="6531510" cy="324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1" y="359311"/>
            <a:ext cx="6335771" cy="324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118" y="406882"/>
            <a:ext cx="6500604" cy="32400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5234608" y="3525235"/>
            <a:ext cx="2160105" cy="1351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08" y="3646882"/>
            <a:ext cx="6500604" cy="324000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834074" y="3525235"/>
            <a:ext cx="2160105" cy="1351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8783" y="92765"/>
            <a:ext cx="6533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時間発展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0729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3" b="47110"/>
          <a:stretch/>
        </p:blipFill>
        <p:spPr>
          <a:xfrm>
            <a:off x="-21976" y="578029"/>
            <a:ext cx="3638085" cy="298860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110" y="541761"/>
            <a:ext cx="5988439" cy="306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0" b="46597"/>
          <a:stretch/>
        </p:blipFill>
        <p:spPr>
          <a:xfrm>
            <a:off x="77121" y="3634103"/>
            <a:ext cx="3439889" cy="299253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30" y="3553288"/>
            <a:ext cx="5978919" cy="3060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57"/>
          <a:stretch/>
        </p:blipFill>
        <p:spPr>
          <a:xfrm>
            <a:off x="7790194" y="551750"/>
            <a:ext cx="4176501" cy="3060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46"/>
          <a:stretch/>
        </p:blipFill>
        <p:spPr>
          <a:xfrm>
            <a:off x="7763691" y="3553288"/>
            <a:ext cx="4176501" cy="30600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98783" y="92765"/>
            <a:ext cx="6533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時刻</a:t>
            </a:r>
            <a:r>
              <a:rPr lang="en-US" altLang="ja-JP" sz="3200" dirty="0" smtClean="0"/>
              <a:t>t=0.1</a:t>
            </a:r>
            <a:r>
              <a:rPr lang="ja-JP" altLang="en-US" sz="3200" dirty="0"/>
              <a:t>の</a:t>
            </a:r>
            <a:r>
              <a:rPr lang="ja-JP" altLang="en-US" sz="3200" dirty="0" smtClean="0"/>
              <a:t>比較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73141" y="63580"/>
            <a:ext cx="133718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N=800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334932" y="63579"/>
            <a:ext cx="133718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N=100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17799" y="6524826"/>
            <a:ext cx="729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hlinkClick r:id="rId7"/>
              </a:rPr>
              <a:t>http://</a:t>
            </a:r>
            <a:r>
              <a:rPr lang="en-US" altLang="ja-JP" sz="1600" dirty="0" smtClean="0">
                <a:hlinkClick r:id="rId7"/>
              </a:rPr>
              <a:t>www.astro.phys.s.chiba-u.ac.jp/cans/doc/application_sktb.html</a:t>
            </a:r>
            <a:endParaRPr lang="en-US" altLang="ja-JP" sz="16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0971" y="6524826"/>
            <a:ext cx="81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参考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866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イオ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125</Words>
  <Application>Microsoft Office PowerPoint</Application>
  <PresentationFormat>ワイド画面</PresentationFormat>
  <Paragraphs>46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メイリオ</vt:lpstr>
      <vt:lpstr>游ゴシック</vt:lpstr>
      <vt:lpstr>游ゴシック Light</vt:lpstr>
      <vt:lpstr>Arial</vt:lpstr>
      <vt:lpstr>Century Gothic</vt:lpstr>
      <vt:lpstr>Wingdings 3</vt:lpstr>
      <vt:lpstr>Office テーマ</vt:lpstr>
      <vt:lpstr>イオン</vt:lpstr>
      <vt:lpstr>MHDコードのスクラッチ開発、コードの多次元化・高精度化</vt:lpstr>
      <vt:lpstr>自己紹介</vt:lpstr>
      <vt:lpstr>地中レーダ</vt:lpstr>
      <vt:lpstr>概要</vt:lpstr>
      <vt:lpstr>1次元衝撃波管問題　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千葉大学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総合メディア基盤センター</dc:creator>
  <cp:lastModifiedBy>総合メディア基盤センター</cp:lastModifiedBy>
  <cp:revision>28</cp:revision>
  <dcterms:created xsi:type="dcterms:W3CDTF">2019-08-29T06:31:32Z</dcterms:created>
  <dcterms:modified xsi:type="dcterms:W3CDTF">2019-08-30T02:59:12Z</dcterms:modified>
</cp:coreProperties>
</file>