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57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2587"/>
            <a:ext cx="7772400" cy="221549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21270"/>
            <a:ext cx="6858000" cy="8588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</a:t>
            </a:r>
            <a:endParaRPr lang="en-US" altLang="ja-JP" dirty="0" smtClean="0"/>
          </a:p>
          <a:p>
            <a:r>
              <a:rPr lang="ja-JP" altLang="en-US" dirty="0" smtClean="0"/>
              <a:t>書式設定</a:t>
            </a:r>
            <a:endParaRPr lang="en-US" altLang="ja-JP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679926" y="3264493"/>
            <a:ext cx="7776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029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16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21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7924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4042"/>
            <a:ext cx="7886700" cy="5048379"/>
          </a:xfrm>
        </p:spPr>
        <p:txBody>
          <a:bodyPr/>
          <a:lstStyle>
            <a:lvl1pPr marL="228600" indent="-228600">
              <a:lnSpc>
                <a:spcPct val="100000"/>
              </a:lnSpc>
              <a:buFont typeface="Wingdings" panose="05000000000000000000" pitchFamily="2" charset="2"/>
              <a:buChar char="u"/>
              <a:defRPr/>
            </a:lvl1pPr>
            <a:lvl2pPr marL="358775" indent="0">
              <a:lnSpc>
                <a:spcPct val="100000"/>
              </a:lnSpc>
              <a:buNone/>
              <a:defRPr sz="2400"/>
            </a:lvl2pPr>
            <a:lvl3pPr marL="444500" indent="179388">
              <a:lnSpc>
                <a:spcPct val="100000"/>
              </a:lnSpc>
              <a:buNone/>
              <a:defRPr sz="2400"/>
            </a:lvl3pPr>
            <a:lvl4pPr marL="623887" indent="0">
              <a:lnSpc>
                <a:spcPct val="100000"/>
              </a:lnSpc>
              <a:buNone/>
              <a:defRPr sz="2400"/>
            </a:lvl4pPr>
            <a:lvl5pPr marL="803275" indent="0">
              <a:lnSpc>
                <a:spcPct val="100000"/>
              </a:lnSpc>
              <a:buNone/>
              <a:defRPr sz="2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8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12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66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67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9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26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5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26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FD0ED-2498-43E3-BAC9-55E125936F1A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A9FA0-5880-4037-A782-CFCAF9C59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69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078302"/>
            <a:ext cx="7772400" cy="2179779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宇宙磁気流体・プラズマシミュレーションサマーセミナー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原田直人（九州大学 </a:t>
            </a:r>
            <a:r>
              <a:rPr kumimoji="1" lang="en-US" altLang="ja-JP" dirty="0" smtClean="0"/>
              <a:t>M1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39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自己紹介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所属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九州大学大学院　理学府　地球惑星科学専攻</a:t>
            </a:r>
            <a:endParaRPr kumimoji="1" lang="en-US" altLang="ja-JP" dirty="0" smtClean="0"/>
          </a:p>
          <a:p>
            <a:r>
              <a:rPr lang="ja-JP" altLang="en-US" dirty="0" smtClean="0"/>
              <a:t>研究内容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大質量近接連星の形成過程に関する研究</a:t>
            </a:r>
            <a:endParaRPr kumimoji="1"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93" b="3745"/>
          <a:stretch/>
        </p:blipFill>
        <p:spPr>
          <a:xfrm>
            <a:off x="628650" y="3234768"/>
            <a:ext cx="5132718" cy="313979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271818" y="3835169"/>
            <a:ext cx="3355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ja-JP" altLang="en-US" sz="2400" dirty="0" smtClean="0"/>
              <a:t>詳しく</a:t>
            </a:r>
            <a:r>
              <a:rPr lang="ja-JP" altLang="en-US" sz="2400" dirty="0"/>
              <a:t>言</a:t>
            </a:r>
            <a:r>
              <a:rPr lang="ja-JP" altLang="en-US" sz="2400" dirty="0" smtClean="0"/>
              <a:t>うと</a:t>
            </a:r>
            <a:r>
              <a:rPr lang="en-US" altLang="ja-JP" sz="2400" dirty="0" smtClean="0"/>
              <a:t>…</a:t>
            </a:r>
          </a:p>
          <a:p>
            <a:pPr lvl="1"/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磁気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</a:rPr>
              <a:t>制動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による角運動量輸送</a:t>
            </a:r>
            <a:r>
              <a:rPr lang="ja-JP" altLang="en-US" sz="2400" dirty="0" smtClean="0"/>
              <a:t>が</a:t>
            </a:r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</a:rPr>
              <a:t>連星間距離</a:t>
            </a:r>
            <a:r>
              <a:rPr lang="ja-JP" altLang="en-US" sz="2400" dirty="0" smtClean="0"/>
              <a:t>に与える影響を調べてます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3274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作成したコード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次元理想</a:t>
            </a:r>
            <a:r>
              <a:rPr kumimoji="1" lang="en-US" altLang="ja-JP" dirty="0" smtClean="0"/>
              <a:t>MHD</a:t>
            </a:r>
          </a:p>
          <a:p>
            <a:r>
              <a:rPr lang="ja-JP" altLang="en-US" dirty="0" smtClean="0"/>
              <a:t>計８つの手法を切り替えられるコード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68185" y="3717830"/>
            <a:ext cx="7007629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HLL </a:t>
            </a:r>
            <a:r>
              <a:rPr kumimoji="1" lang="ja-JP" altLang="en-US" sz="2400" dirty="0" smtClean="0"/>
              <a:t>近似</a:t>
            </a:r>
            <a:r>
              <a:rPr kumimoji="1" lang="ja-JP" altLang="en-US" sz="2400" dirty="0"/>
              <a:t>リーマン</a:t>
            </a:r>
            <a:r>
              <a:rPr kumimoji="1" lang="ja-JP" altLang="en-US" sz="2400" dirty="0" smtClean="0"/>
              <a:t>解法</a:t>
            </a:r>
            <a:r>
              <a:rPr kumimoji="1" lang="ja-JP" altLang="en-US" sz="2800" dirty="0" smtClean="0"/>
              <a:t> </a:t>
            </a:r>
            <a:r>
              <a:rPr kumimoji="1" lang="en-US" altLang="ja-JP" sz="2400" dirty="0" smtClean="0"/>
              <a:t>OR</a:t>
            </a:r>
            <a:r>
              <a:rPr kumimoji="1" lang="ja-JP" altLang="en-US" sz="2400" dirty="0"/>
              <a:t> </a:t>
            </a:r>
            <a:r>
              <a:rPr kumimoji="1" lang="en-US" altLang="ja-JP" sz="2800" dirty="0" smtClean="0"/>
              <a:t>HLLD </a:t>
            </a:r>
            <a:r>
              <a:rPr kumimoji="1" lang="ja-JP" altLang="en-US" sz="2400" dirty="0" smtClean="0"/>
              <a:t>近似リーマン解法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8184" y="2462681"/>
            <a:ext cx="7007629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次精度補間 </a:t>
            </a:r>
            <a:r>
              <a:rPr kumimoji="1" lang="en-US" altLang="ja-JP" sz="2400" dirty="0" smtClean="0"/>
              <a:t>OR</a:t>
            </a:r>
            <a:r>
              <a:rPr kumimoji="1" lang="ja-JP" altLang="en-US" sz="2400" dirty="0" smtClean="0"/>
              <a:t> </a:t>
            </a:r>
            <a:r>
              <a:rPr kumimoji="1" lang="en-US" altLang="ja-JP" sz="2800" dirty="0" smtClean="0"/>
              <a:t>MUSCL - </a:t>
            </a:r>
            <a:r>
              <a:rPr kumimoji="1" lang="en-US" altLang="ja-JP" sz="2800" dirty="0" err="1" smtClean="0"/>
              <a:t>Minmod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8184" y="4972979"/>
            <a:ext cx="7007629" cy="52322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Euler</a:t>
            </a:r>
            <a:r>
              <a:rPr kumimoji="1" lang="ja-JP" altLang="en-US" sz="2800" dirty="0" smtClean="0"/>
              <a:t>法</a:t>
            </a:r>
            <a:r>
              <a:rPr kumimoji="1" lang="en-US" altLang="ja-JP" sz="2800" dirty="0" smtClean="0"/>
              <a:t> </a:t>
            </a:r>
            <a:r>
              <a:rPr kumimoji="1" lang="en-US" altLang="ja-JP" sz="2400" dirty="0" smtClean="0"/>
              <a:t>OR 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次精度 </a:t>
            </a:r>
            <a:r>
              <a:rPr kumimoji="1" lang="en-US" altLang="ja-JP" sz="2800" dirty="0" smtClean="0"/>
              <a:t>SSP </a:t>
            </a:r>
            <a:r>
              <a:rPr kumimoji="1" lang="en-US" altLang="ja-JP" sz="2800" dirty="0" err="1" smtClean="0"/>
              <a:t>Runge-Kutta</a:t>
            </a:r>
            <a:r>
              <a:rPr kumimoji="1" lang="ja-JP" altLang="en-US" sz="2800" dirty="0" smtClean="0"/>
              <a:t>法</a:t>
            </a:r>
            <a:endParaRPr kumimoji="1" lang="ja-JP" altLang="en-US" sz="2800" dirty="0"/>
          </a:p>
        </p:txBody>
      </p:sp>
      <p:sp>
        <p:nvSpPr>
          <p:cNvPr id="7" name="乗算 6"/>
          <p:cNvSpPr/>
          <p:nvPr/>
        </p:nvSpPr>
        <p:spPr>
          <a:xfrm>
            <a:off x="4326775" y="3060920"/>
            <a:ext cx="490451" cy="58189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乗算 7"/>
          <p:cNvSpPr/>
          <p:nvPr/>
        </p:nvSpPr>
        <p:spPr>
          <a:xfrm>
            <a:off x="4326775" y="4316069"/>
            <a:ext cx="490451" cy="58189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6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作成したコード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次元理想</a:t>
            </a:r>
            <a:r>
              <a:rPr kumimoji="1" lang="en-US" altLang="ja-JP" dirty="0" smtClean="0"/>
              <a:t>MHD</a:t>
            </a:r>
          </a:p>
          <a:p>
            <a:r>
              <a:rPr lang="ja-JP" altLang="en-US" dirty="0" smtClean="0"/>
              <a:t>計８つの手法を切り替えられるコード</a:t>
            </a:r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24737" y="2485656"/>
            <a:ext cx="8494526" cy="3273064"/>
            <a:chOff x="1167661" y="3948115"/>
            <a:chExt cx="6859921" cy="2643227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6301" y="5295342"/>
              <a:ext cx="1728000" cy="1296000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8941" y="3948115"/>
              <a:ext cx="1728000" cy="129600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582" y="5295342"/>
              <a:ext cx="1728000" cy="1296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582" y="3948115"/>
              <a:ext cx="1728000" cy="1296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769" y="5295342"/>
              <a:ext cx="1728000" cy="1296000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7661" y="3948115"/>
              <a:ext cx="1728000" cy="1296000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8301" y="5295342"/>
              <a:ext cx="1728000" cy="1296000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8301" y="3948115"/>
              <a:ext cx="1728000" cy="12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144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次精度補間 </a:t>
            </a:r>
            <a:r>
              <a:rPr kumimoji="1" lang="en-US" altLang="ja-JP" dirty="0" smtClean="0"/>
              <a:t>vs. </a:t>
            </a:r>
            <a:r>
              <a:rPr kumimoji="1" lang="en-US" altLang="ja-JP" sz="4000" dirty="0" smtClean="0"/>
              <a:t>MUSCL - </a:t>
            </a:r>
            <a:r>
              <a:rPr kumimoji="1" lang="en-US" altLang="ja-JP" sz="4000" dirty="0" err="1" smtClean="0"/>
              <a:t>Minmod</a:t>
            </a:r>
            <a:endParaRPr kumimoji="1"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357465" y="1829103"/>
            <a:ext cx="8429069" cy="3284009"/>
            <a:chOff x="423561" y="2702249"/>
            <a:chExt cx="8091789" cy="3152603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880" y="2702249"/>
              <a:ext cx="4203470" cy="3152602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561" y="2702249"/>
              <a:ext cx="4203470" cy="3152603"/>
            </a:xfrm>
            <a:prstGeom prst="rect">
              <a:avLst/>
            </a:prstGeom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1396538" y="1608271"/>
            <a:ext cx="270994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HLL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Euler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46404" y="1608271"/>
            <a:ext cx="29104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HLLD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次 </a:t>
            </a:r>
            <a:r>
              <a:rPr kumimoji="1" lang="en-US" altLang="ja-JP" sz="2800" dirty="0" smtClean="0"/>
              <a:t>SSP RK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59044" y="5113112"/>
            <a:ext cx="2633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… n = 1000, </a:t>
            </a:r>
            <a:r>
              <a:rPr kumimoji="1" lang="en-US" altLang="ja-JP" sz="2400" dirty="0" err="1" smtClean="0"/>
              <a:t>dt</a:t>
            </a:r>
            <a:r>
              <a:rPr kumimoji="1" lang="en-US" altLang="ja-JP" sz="2400" dirty="0" smtClean="0"/>
              <a:t> = 0.1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4367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r>
              <a:rPr kumimoji="1" lang="en-US" altLang="ja-JP" sz="4000" dirty="0" smtClean="0"/>
              <a:t>HLL vs. </a:t>
            </a:r>
            <a:r>
              <a:rPr lang="en-US" altLang="ja-JP" sz="4400" dirty="0" smtClean="0"/>
              <a:t>HL</a:t>
            </a:r>
            <a:r>
              <a:rPr kumimoji="1" lang="en-US" altLang="ja-JP" sz="4400" dirty="0" smtClean="0"/>
              <a:t>LD </a:t>
            </a:r>
            <a:r>
              <a:rPr kumimoji="1" lang="ja-JP" altLang="en-US" dirty="0" smtClean="0"/>
              <a:t>リーマン解法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59044" y="5113112"/>
            <a:ext cx="2633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… n = 1000, </a:t>
            </a:r>
            <a:r>
              <a:rPr kumimoji="1" lang="en-US" altLang="ja-JP" sz="2400" dirty="0" err="1" smtClean="0"/>
              <a:t>dt</a:t>
            </a:r>
            <a:r>
              <a:rPr kumimoji="1" lang="en-US" altLang="ja-JP" sz="2400" dirty="0" smtClean="0"/>
              <a:t> = 0.1</a:t>
            </a:r>
            <a:endParaRPr kumimoji="1" lang="ja-JP" altLang="en-US" sz="24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4784" y="1832233"/>
            <a:ext cx="8454431" cy="3280094"/>
            <a:chOff x="186906" y="2535685"/>
            <a:chExt cx="8125821" cy="3152602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9258" y="2535685"/>
              <a:ext cx="4203469" cy="3152602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906" y="2535685"/>
              <a:ext cx="4203469" cy="3152602"/>
            </a:xfrm>
            <a:prstGeom prst="rect">
              <a:avLst/>
            </a:prstGeom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1141407" y="1595864"/>
            <a:ext cx="30292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次精度補間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Euler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1122" y="1595864"/>
            <a:ext cx="316607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MUSC</a:t>
            </a:r>
            <a:r>
              <a:rPr kumimoji="1" lang="en-US" altLang="ja-JP" sz="2800" dirty="0"/>
              <a:t>L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次 </a:t>
            </a:r>
            <a:r>
              <a:rPr kumimoji="1" lang="en-US" altLang="ja-JP" sz="2800" dirty="0" smtClean="0"/>
              <a:t>SSP RK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540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r>
              <a:rPr kumimoji="1" lang="en-US" altLang="ja-JP" sz="4000" dirty="0" smtClean="0"/>
              <a:t>Euler </a:t>
            </a:r>
            <a:r>
              <a:rPr kumimoji="1" lang="ja-JP" altLang="en-US" dirty="0" smtClean="0"/>
              <a:t>法</a:t>
            </a:r>
            <a:r>
              <a:rPr kumimoji="1" lang="ja-JP" altLang="en-US" sz="4400" dirty="0" smtClean="0"/>
              <a:t> </a:t>
            </a:r>
            <a:r>
              <a:rPr kumimoji="1" lang="en-US" altLang="ja-JP" sz="4000" dirty="0" smtClean="0"/>
              <a:t>vs. 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</a:t>
            </a:r>
            <a:r>
              <a:rPr lang="ja-JP" altLang="en-US" sz="4000" dirty="0"/>
              <a:t> </a:t>
            </a:r>
            <a:r>
              <a:rPr lang="en-US" altLang="ja-JP" sz="4000" dirty="0" smtClean="0"/>
              <a:t>SSP </a:t>
            </a:r>
            <a:r>
              <a:rPr kumimoji="1" lang="en-US" altLang="ja-JP" sz="4000" dirty="0" err="1" smtClean="0"/>
              <a:t>Runge</a:t>
            </a:r>
            <a:r>
              <a:rPr lang="en-US" altLang="ja-JP" sz="4000" dirty="0" err="1" smtClean="0"/>
              <a:t>-Kutta</a:t>
            </a:r>
            <a:r>
              <a:rPr lang="en-US" altLang="ja-JP" sz="4000" dirty="0" smtClean="0"/>
              <a:t> </a:t>
            </a:r>
            <a:r>
              <a:rPr lang="ja-JP" altLang="en-US" dirty="0" smtClean="0"/>
              <a:t>法</a:t>
            </a:r>
            <a:endParaRPr kumimoji="1"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357465" y="1829103"/>
            <a:ext cx="8429069" cy="3284009"/>
            <a:chOff x="423561" y="2702249"/>
            <a:chExt cx="8091789" cy="3152603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880" y="2702249"/>
              <a:ext cx="4203470" cy="3152602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561" y="2702249"/>
              <a:ext cx="4203470" cy="3152603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5959044" y="5113112"/>
            <a:ext cx="2633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… n = 1000, </a:t>
            </a:r>
            <a:r>
              <a:rPr kumimoji="1" lang="en-US" altLang="ja-JP" sz="2400" dirty="0" err="1" smtClean="0"/>
              <a:t>dt</a:t>
            </a:r>
            <a:r>
              <a:rPr kumimoji="1" lang="en-US" altLang="ja-JP" sz="2400" dirty="0" smtClean="0"/>
              <a:t> = 0.1</a:t>
            </a:r>
            <a:endParaRPr kumimoji="1" lang="ja-JP" altLang="en-US" sz="24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58946" y="1829102"/>
            <a:ext cx="8427939" cy="3284009"/>
            <a:chOff x="531717" y="2955086"/>
            <a:chExt cx="8097818" cy="3155375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2369" y="2955086"/>
              <a:ext cx="4207166" cy="3155374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717" y="2955086"/>
              <a:ext cx="4207166" cy="3155375"/>
            </a:xfrm>
            <a:prstGeom prst="rect">
              <a:avLst/>
            </a:prstGeom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1155473" y="1608271"/>
            <a:ext cx="30673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次精度補間＋</a:t>
            </a:r>
            <a:r>
              <a:rPr kumimoji="1" lang="en-US" altLang="ja-JP" sz="2800" dirty="0" smtClean="0"/>
              <a:t>HLL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46404" y="1608271"/>
            <a:ext cx="29104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MUSCL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HLLD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6240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 Light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132</Words>
  <Application>Microsoft Office PowerPoint</Application>
  <PresentationFormat>画面に合わせる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メイリオ</vt:lpstr>
      <vt:lpstr>Arial</vt:lpstr>
      <vt:lpstr>Calibri</vt:lpstr>
      <vt:lpstr>Calibri Light</vt:lpstr>
      <vt:lpstr>Wingdings</vt:lpstr>
      <vt:lpstr>Office テーマ</vt:lpstr>
      <vt:lpstr>宇宙磁気流体・プラズマシミュレーションサマーセミナー</vt:lpstr>
      <vt:lpstr>　自己紹介</vt:lpstr>
      <vt:lpstr>　作成したコード</vt:lpstr>
      <vt:lpstr>　作成したコード</vt:lpstr>
      <vt:lpstr>　1次精度補間 vs. MUSCL - Minmod</vt:lpstr>
      <vt:lpstr>　HLL vs. HLLD リーマン解法</vt:lpstr>
      <vt:lpstr>　Euler 法 vs. 3次 SSP Runge-Kutta 法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総合メディア基盤センター</dc:creator>
  <cp:lastModifiedBy>総合メディア基盤センター</cp:lastModifiedBy>
  <cp:revision>16</cp:revision>
  <dcterms:created xsi:type="dcterms:W3CDTF">2019-08-29T07:06:46Z</dcterms:created>
  <dcterms:modified xsi:type="dcterms:W3CDTF">2019-08-30T05:40:40Z</dcterms:modified>
</cp:coreProperties>
</file>