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MASHITA Tomohiro" userId="8609d3374b5ca64c" providerId="LiveId" clId="{BDA2CF42-89A1-4CEA-878D-7D42308EB2FF}"/>
    <pc:docChg chg="undo custSel addSld delSld modSld">
      <pc:chgData name="MAMASHITA Tomohiro" userId="8609d3374b5ca64c" providerId="LiveId" clId="{BDA2CF42-89A1-4CEA-878D-7D42308EB2FF}" dt="2019-08-29T08:27:15.441" v="2543" actId="1076"/>
      <pc:docMkLst>
        <pc:docMk/>
      </pc:docMkLst>
      <pc:sldChg chg="modSp">
        <pc:chgData name="MAMASHITA Tomohiro" userId="8609d3374b5ca64c" providerId="LiveId" clId="{BDA2CF42-89A1-4CEA-878D-7D42308EB2FF}" dt="2019-08-29T07:23:56.120" v="1042" actId="1076"/>
        <pc:sldMkLst>
          <pc:docMk/>
          <pc:sldMk cId="3916991951" sldId="256"/>
        </pc:sldMkLst>
        <pc:spChg chg="mod">
          <ac:chgData name="MAMASHITA Tomohiro" userId="8609d3374b5ca64c" providerId="LiveId" clId="{BDA2CF42-89A1-4CEA-878D-7D42308EB2FF}" dt="2019-08-29T07:23:56.120" v="1042" actId="1076"/>
          <ac:spMkLst>
            <pc:docMk/>
            <pc:sldMk cId="3916991951" sldId="256"/>
            <ac:spMk id="3" creationId="{FA68041D-DA5D-4CDE-8296-AF8E006C9960}"/>
          </ac:spMkLst>
        </pc:spChg>
      </pc:sldChg>
      <pc:sldChg chg="addSp modSp">
        <pc:chgData name="MAMASHITA Tomohiro" userId="8609d3374b5ca64c" providerId="LiveId" clId="{BDA2CF42-89A1-4CEA-878D-7D42308EB2FF}" dt="2019-08-29T07:14:56.864" v="554"/>
        <pc:sldMkLst>
          <pc:docMk/>
          <pc:sldMk cId="2794783011" sldId="257"/>
        </pc:sldMkLst>
        <pc:spChg chg="mod">
          <ac:chgData name="MAMASHITA Tomohiro" userId="8609d3374b5ca64c" providerId="LiveId" clId="{BDA2CF42-89A1-4CEA-878D-7D42308EB2FF}" dt="2019-08-29T07:07:26.545" v="179"/>
          <ac:spMkLst>
            <pc:docMk/>
            <pc:sldMk cId="2794783011" sldId="257"/>
            <ac:spMk id="3" creationId="{F229A85E-4AFB-4A61-85EC-C46C8CBA51A0}"/>
          </ac:spMkLst>
        </pc:spChg>
        <pc:spChg chg="add mod">
          <ac:chgData name="MAMASHITA Tomohiro" userId="8609d3374b5ca64c" providerId="LiveId" clId="{BDA2CF42-89A1-4CEA-878D-7D42308EB2FF}" dt="2019-08-29T07:14:56.864" v="554"/>
          <ac:spMkLst>
            <pc:docMk/>
            <pc:sldMk cId="2794783011" sldId="257"/>
            <ac:spMk id="4" creationId="{D210B243-FAF4-4363-A033-FE6C4185065E}"/>
          </ac:spMkLst>
        </pc:spChg>
        <pc:spChg chg="mod">
          <ac:chgData name="MAMASHITA Tomohiro" userId="8609d3374b5ca64c" providerId="LiveId" clId="{BDA2CF42-89A1-4CEA-878D-7D42308EB2FF}" dt="2019-08-29T07:11:17.318" v="331" actId="14100"/>
          <ac:spMkLst>
            <pc:docMk/>
            <pc:sldMk cId="2794783011" sldId="257"/>
            <ac:spMk id="10" creationId="{236AB274-2B47-479A-A6C0-9E03609D048B}"/>
          </ac:spMkLst>
        </pc:spChg>
      </pc:sldChg>
      <pc:sldChg chg="addSp delSp modSp">
        <pc:chgData name="MAMASHITA Tomohiro" userId="8609d3374b5ca64c" providerId="LiveId" clId="{BDA2CF42-89A1-4CEA-878D-7D42308EB2FF}" dt="2019-08-29T08:07:09.684" v="2120" actId="1076"/>
        <pc:sldMkLst>
          <pc:docMk/>
          <pc:sldMk cId="3933404145" sldId="258"/>
        </pc:sldMkLst>
        <pc:spChg chg="del mod">
          <ac:chgData name="MAMASHITA Tomohiro" userId="8609d3374b5ca64c" providerId="LiveId" clId="{BDA2CF42-89A1-4CEA-878D-7D42308EB2FF}" dt="2019-08-29T07:33:41.369" v="1396"/>
          <ac:spMkLst>
            <pc:docMk/>
            <pc:sldMk cId="3933404145" sldId="258"/>
            <ac:spMk id="3" creationId="{6F6D20FC-A7A2-46D9-8EF8-CF747991530E}"/>
          </ac:spMkLst>
        </pc:spChg>
        <pc:spChg chg="del">
          <ac:chgData name="MAMASHITA Tomohiro" userId="8609d3374b5ca64c" providerId="LiveId" clId="{BDA2CF42-89A1-4CEA-878D-7D42308EB2FF}" dt="2019-08-29T07:22:03.537" v="987" actId="478"/>
          <ac:spMkLst>
            <pc:docMk/>
            <pc:sldMk cId="3933404145" sldId="258"/>
            <ac:spMk id="4" creationId="{71717C57-B09F-4D08-B346-8BC8D233449E}"/>
          </ac:spMkLst>
        </pc:spChg>
        <pc:spChg chg="add mod">
          <ac:chgData name="MAMASHITA Tomohiro" userId="8609d3374b5ca64c" providerId="LiveId" clId="{BDA2CF42-89A1-4CEA-878D-7D42308EB2FF}" dt="2019-08-29T07:31:36.369" v="1379" actId="6549"/>
          <ac:spMkLst>
            <pc:docMk/>
            <pc:sldMk cId="3933404145" sldId="258"/>
            <ac:spMk id="8" creationId="{20B0E1EC-917E-461E-80F6-4F02B2ACD9B8}"/>
          </ac:spMkLst>
        </pc:spChg>
        <pc:spChg chg="add mod">
          <ac:chgData name="MAMASHITA Tomohiro" userId="8609d3374b5ca64c" providerId="LiveId" clId="{BDA2CF42-89A1-4CEA-878D-7D42308EB2FF}" dt="2019-08-29T07:43:55.407" v="1683" actId="1076"/>
          <ac:spMkLst>
            <pc:docMk/>
            <pc:sldMk cId="3933404145" sldId="258"/>
            <ac:spMk id="16" creationId="{0A7C1937-B10F-4E11-A473-B2C066526F4B}"/>
          </ac:spMkLst>
        </pc:spChg>
        <pc:spChg chg="add mod">
          <ac:chgData name="MAMASHITA Tomohiro" userId="8609d3374b5ca64c" providerId="LiveId" clId="{BDA2CF42-89A1-4CEA-878D-7D42308EB2FF}" dt="2019-08-29T07:43:51.155" v="1682" actId="1076"/>
          <ac:spMkLst>
            <pc:docMk/>
            <pc:sldMk cId="3933404145" sldId="258"/>
            <ac:spMk id="17" creationId="{42DB1C85-D119-49D1-84AA-C410E691FAEB}"/>
          </ac:spMkLst>
        </pc:spChg>
        <pc:spChg chg="add mod">
          <ac:chgData name="MAMASHITA Tomohiro" userId="8609d3374b5ca64c" providerId="LiveId" clId="{BDA2CF42-89A1-4CEA-878D-7D42308EB2FF}" dt="2019-08-29T07:41:28.961" v="1481" actId="164"/>
          <ac:spMkLst>
            <pc:docMk/>
            <pc:sldMk cId="3933404145" sldId="258"/>
            <ac:spMk id="20" creationId="{02F2B01E-D099-4416-9283-E938ED595720}"/>
          </ac:spMkLst>
        </pc:spChg>
        <pc:spChg chg="add mod">
          <ac:chgData name="MAMASHITA Tomohiro" userId="8609d3374b5ca64c" providerId="LiveId" clId="{BDA2CF42-89A1-4CEA-878D-7D42308EB2FF}" dt="2019-08-29T08:06:40.300" v="2064" actId="1076"/>
          <ac:spMkLst>
            <pc:docMk/>
            <pc:sldMk cId="3933404145" sldId="258"/>
            <ac:spMk id="22" creationId="{DC419F97-F0B8-4330-AB47-5DBC6996F2DF}"/>
          </ac:spMkLst>
        </pc:spChg>
        <pc:spChg chg="add mod">
          <ac:chgData name="MAMASHITA Tomohiro" userId="8609d3374b5ca64c" providerId="LiveId" clId="{BDA2CF42-89A1-4CEA-878D-7D42308EB2FF}" dt="2019-08-29T08:05:23.381" v="2063" actId="403"/>
          <ac:spMkLst>
            <pc:docMk/>
            <pc:sldMk cId="3933404145" sldId="258"/>
            <ac:spMk id="23" creationId="{52A4A076-7897-40E2-AE27-DCC5E5D353DB}"/>
          </ac:spMkLst>
        </pc:spChg>
        <pc:spChg chg="add mod">
          <ac:chgData name="MAMASHITA Tomohiro" userId="8609d3374b5ca64c" providerId="LiveId" clId="{BDA2CF42-89A1-4CEA-878D-7D42308EB2FF}" dt="2019-08-29T08:07:09.684" v="2120" actId="1076"/>
          <ac:spMkLst>
            <pc:docMk/>
            <pc:sldMk cId="3933404145" sldId="258"/>
            <ac:spMk id="24" creationId="{C8469B5D-02F2-4A45-ACC4-EE8532A4800C}"/>
          </ac:spMkLst>
        </pc:spChg>
        <pc:grpChg chg="del">
          <ac:chgData name="MAMASHITA Tomohiro" userId="8609d3374b5ca64c" providerId="LiveId" clId="{BDA2CF42-89A1-4CEA-878D-7D42308EB2FF}" dt="2019-08-29T07:22:06.178" v="988" actId="478"/>
          <ac:grpSpMkLst>
            <pc:docMk/>
            <pc:sldMk cId="3933404145" sldId="258"/>
            <ac:grpSpMk id="7" creationId="{4EEE774C-4EB2-4A70-A809-D0824B95DC1E}"/>
          </ac:grpSpMkLst>
        </pc:grpChg>
        <pc:grpChg chg="add mod">
          <ac:chgData name="MAMASHITA Tomohiro" userId="8609d3374b5ca64c" providerId="LiveId" clId="{BDA2CF42-89A1-4CEA-878D-7D42308EB2FF}" dt="2019-08-29T07:36:25.624" v="1412" actId="164"/>
          <ac:grpSpMkLst>
            <pc:docMk/>
            <pc:sldMk cId="3933404145" sldId="258"/>
            <ac:grpSpMk id="13" creationId="{5F5F7FF8-FF8C-4172-B9B5-554626EE355B}"/>
          </ac:grpSpMkLst>
        </pc:grpChg>
        <pc:grpChg chg="add mod">
          <ac:chgData name="MAMASHITA Tomohiro" userId="8609d3374b5ca64c" providerId="LiveId" clId="{BDA2CF42-89A1-4CEA-878D-7D42308EB2FF}" dt="2019-08-29T07:41:28.961" v="1481" actId="164"/>
          <ac:grpSpMkLst>
            <pc:docMk/>
            <pc:sldMk cId="3933404145" sldId="258"/>
            <ac:grpSpMk id="18" creationId="{7D000768-8956-4BC6-B67A-3BDC942B98F7}"/>
          </ac:grpSpMkLst>
        </pc:grpChg>
        <pc:grpChg chg="add mod">
          <ac:chgData name="MAMASHITA Tomohiro" userId="8609d3374b5ca64c" providerId="LiveId" clId="{BDA2CF42-89A1-4CEA-878D-7D42308EB2FF}" dt="2019-08-29T07:41:28.961" v="1481" actId="164"/>
          <ac:grpSpMkLst>
            <pc:docMk/>
            <pc:sldMk cId="3933404145" sldId="258"/>
            <ac:grpSpMk id="19" creationId="{05A860DC-1005-4C5C-AE88-22AFB467BF67}"/>
          </ac:grpSpMkLst>
        </pc:grpChg>
        <pc:grpChg chg="add mod">
          <ac:chgData name="MAMASHITA Tomohiro" userId="8609d3374b5ca64c" providerId="LiveId" clId="{BDA2CF42-89A1-4CEA-878D-7D42308EB2FF}" dt="2019-08-29T08:01:46.983" v="1807" actId="1076"/>
          <ac:grpSpMkLst>
            <pc:docMk/>
            <pc:sldMk cId="3933404145" sldId="258"/>
            <ac:grpSpMk id="21" creationId="{FC54BBEC-0257-4646-97D7-07061F2D7F4B}"/>
          </ac:grpSpMkLst>
        </pc:grpChg>
        <pc:picChg chg="add mod modCrop">
          <ac:chgData name="MAMASHITA Tomohiro" userId="8609d3374b5ca64c" providerId="LiveId" clId="{BDA2CF42-89A1-4CEA-878D-7D42308EB2FF}" dt="2019-08-29T07:40:38.564" v="1474" actId="164"/>
          <ac:picMkLst>
            <pc:docMk/>
            <pc:sldMk cId="3933404145" sldId="258"/>
            <ac:picMk id="10" creationId="{A86B3FE1-CA84-460C-B93B-A8C2B9CDC191}"/>
          </ac:picMkLst>
        </pc:picChg>
        <pc:picChg chg="add mod modCrop">
          <ac:chgData name="MAMASHITA Tomohiro" userId="8609d3374b5ca64c" providerId="LiveId" clId="{BDA2CF42-89A1-4CEA-878D-7D42308EB2FF}" dt="2019-08-29T07:40:46.002" v="1475" actId="164"/>
          <ac:picMkLst>
            <pc:docMk/>
            <pc:sldMk cId="3933404145" sldId="258"/>
            <ac:picMk id="12" creationId="{B96CE501-7A1A-4A2B-864D-5D3E35CC09B9}"/>
          </ac:picMkLst>
        </pc:picChg>
        <pc:picChg chg="add del mod modCrop">
          <ac:chgData name="MAMASHITA Tomohiro" userId="8609d3374b5ca64c" providerId="LiveId" clId="{BDA2CF42-89A1-4CEA-878D-7D42308EB2FF}" dt="2019-08-29T07:39:19.643" v="1434" actId="478"/>
          <ac:picMkLst>
            <pc:docMk/>
            <pc:sldMk cId="3933404145" sldId="258"/>
            <ac:picMk id="15" creationId="{774ACF0C-4A78-490B-929F-F34C3B87E970}"/>
          </ac:picMkLst>
        </pc:picChg>
      </pc:sldChg>
      <pc:sldChg chg="addSp delSp modSp">
        <pc:chgData name="MAMASHITA Tomohiro" userId="8609d3374b5ca64c" providerId="LiveId" clId="{BDA2CF42-89A1-4CEA-878D-7D42308EB2FF}" dt="2019-08-29T08:27:15.441" v="2543" actId="1076"/>
        <pc:sldMkLst>
          <pc:docMk/>
          <pc:sldMk cId="3929228716" sldId="259"/>
        </pc:sldMkLst>
        <pc:spChg chg="mod">
          <ac:chgData name="MAMASHITA Tomohiro" userId="8609d3374b5ca64c" providerId="LiveId" clId="{BDA2CF42-89A1-4CEA-878D-7D42308EB2FF}" dt="2019-08-29T07:16:52.052" v="608" actId="6549"/>
          <ac:spMkLst>
            <pc:docMk/>
            <pc:sldMk cId="3929228716" sldId="259"/>
            <ac:spMk id="3" creationId="{C68CBB8C-055A-424D-ABC8-7F03CB6606C3}"/>
          </ac:spMkLst>
        </pc:spChg>
        <pc:spChg chg="del">
          <ac:chgData name="MAMASHITA Tomohiro" userId="8609d3374b5ca64c" providerId="LiveId" clId="{BDA2CF42-89A1-4CEA-878D-7D42308EB2FF}" dt="2019-08-29T07:16:36.140" v="555" actId="478"/>
          <ac:spMkLst>
            <pc:docMk/>
            <pc:sldMk cId="3929228716" sldId="259"/>
            <ac:spMk id="4" creationId="{0E22AF24-6F59-4DD4-B728-DC222F56C26D}"/>
          </ac:spMkLst>
        </pc:spChg>
        <pc:spChg chg="add mod">
          <ac:chgData name="MAMASHITA Tomohiro" userId="8609d3374b5ca64c" providerId="LiveId" clId="{BDA2CF42-89A1-4CEA-878D-7D42308EB2FF}" dt="2019-08-29T08:27:15.441" v="2543" actId="1076"/>
          <ac:spMkLst>
            <pc:docMk/>
            <pc:sldMk cId="3929228716" sldId="259"/>
            <ac:spMk id="5" creationId="{5777F669-B319-4F0A-A413-A63AA125186B}"/>
          </ac:spMkLst>
        </pc:spChg>
        <pc:spChg chg="add mod">
          <ac:chgData name="MAMASHITA Tomohiro" userId="8609d3374b5ca64c" providerId="LiveId" clId="{BDA2CF42-89A1-4CEA-878D-7D42308EB2FF}" dt="2019-08-29T08:27:08.207" v="2542" actId="1076"/>
          <ac:spMkLst>
            <pc:docMk/>
            <pc:sldMk cId="3929228716" sldId="259"/>
            <ac:spMk id="6" creationId="{64435D26-5E47-44CB-AC5C-BF96E301D2DF}"/>
          </ac:spMkLst>
        </pc:spChg>
        <pc:picChg chg="del">
          <ac:chgData name="MAMASHITA Tomohiro" userId="8609d3374b5ca64c" providerId="LiveId" clId="{BDA2CF42-89A1-4CEA-878D-7D42308EB2FF}" dt="2019-08-29T07:16:38.031" v="556" actId="478"/>
          <ac:picMkLst>
            <pc:docMk/>
            <pc:sldMk cId="3929228716" sldId="259"/>
            <ac:picMk id="20" creationId="{BD60D9E1-44BA-4F3C-917C-BC62BA155F34}"/>
          </ac:picMkLst>
        </pc:picChg>
      </pc:sldChg>
      <pc:sldChg chg="addSp delSp modSp add">
        <pc:chgData name="MAMASHITA Tomohiro" userId="8609d3374b5ca64c" providerId="LiveId" clId="{BDA2CF42-89A1-4CEA-878D-7D42308EB2FF}" dt="2019-08-29T08:19:54.731" v="2452" actId="1076"/>
        <pc:sldMkLst>
          <pc:docMk/>
          <pc:sldMk cId="643292060" sldId="260"/>
        </pc:sldMkLst>
        <pc:spChg chg="add mod">
          <ac:chgData name="MAMASHITA Tomohiro" userId="8609d3374b5ca64c" providerId="LiveId" clId="{BDA2CF42-89A1-4CEA-878D-7D42308EB2FF}" dt="2019-08-29T07:33:49.246" v="1398" actId="1076"/>
          <ac:spMkLst>
            <pc:docMk/>
            <pc:sldMk cId="643292060" sldId="260"/>
            <ac:spMk id="3" creationId="{016319E3-49FC-48B4-B1A9-7C127C88AB93}"/>
          </ac:spMkLst>
        </pc:spChg>
        <pc:spChg chg="add mod">
          <ac:chgData name="MAMASHITA Tomohiro" userId="8609d3374b5ca64c" providerId="LiveId" clId="{BDA2CF42-89A1-4CEA-878D-7D42308EB2FF}" dt="2019-08-29T07:55:11.260" v="1731" actId="164"/>
          <ac:spMkLst>
            <pc:docMk/>
            <pc:sldMk cId="643292060" sldId="260"/>
            <ac:spMk id="8" creationId="{60A2AF43-5B44-4816-A436-37D3CCB0C461}"/>
          </ac:spMkLst>
        </pc:spChg>
        <pc:spChg chg="add mod">
          <ac:chgData name="MAMASHITA Tomohiro" userId="8609d3374b5ca64c" providerId="LiveId" clId="{BDA2CF42-89A1-4CEA-878D-7D42308EB2FF}" dt="2019-08-29T07:55:11.260" v="1731" actId="164"/>
          <ac:spMkLst>
            <pc:docMk/>
            <pc:sldMk cId="643292060" sldId="260"/>
            <ac:spMk id="9" creationId="{DE308415-7D08-4B09-9880-6D5447481419}"/>
          </ac:spMkLst>
        </pc:spChg>
        <pc:spChg chg="add mod">
          <ac:chgData name="MAMASHITA Tomohiro" userId="8609d3374b5ca64c" providerId="LiveId" clId="{BDA2CF42-89A1-4CEA-878D-7D42308EB2FF}" dt="2019-08-29T08:16:25.570" v="2362" actId="1076"/>
          <ac:spMkLst>
            <pc:docMk/>
            <pc:sldMk cId="643292060" sldId="260"/>
            <ac:spMk id="16" creationId="{8DAC722C-B2A9-44CE-8876-0570DA770A51}"/>
          </ac:spMkLst>
        </pc:spChg>
        <pc:spChg chg="add mod">
          <ac:chgData name="MAMASHITA Tomohiro" userId="8609d3374b5ca64c" providerId="LiveId" clId="{BDA2CF42-89A1-4CEA-878D-7D42308EB2FF}" dt="2019-08-29T08:14:15.910" v="2337" actId="1076"/>
          <ac:spMkLst>
            <pc:docMk/>
            <pc:sldMk cId="643292060" sldId="260"/>
            <ac:spMk id="21" creationId="{BBC62342-C4F9-43F2-8BBE-D726E582BA98}"/>
          </ac:spMkLst>
        </pc:spChg>
        <pc:spChg chg="add mod">
          <ac:chgData name="MAMASHITA Tomohiro" userId="8609d3374b5ca64c" providerId="LiveId" clId="{BDA2CF42-89A1-4CEA-878D-7D42308EB2FF}" dt="2019-08-29T08:13:23.448" v="2335" actId="164"/>
          <ac:spMkLst>
            <pc:docMk/>
            <pc:sldMk cId="643292060" sldId="260"/>
            <ac:spMk id="23" creationId="{1FFD112A-44A2-47A5-A162-C0528589C9A3}"/>
          </ac:spMkLst>
        </pc:spChg>
        <pc:spChg chg="add mod">
          <ac:chgData name="MAMASHITA Tomohiro" userId="8609d3374b5ca64c" providerId="LiveId" clId="{BDA2CF42-89A1-4CEA-878D-7D42308EB2FF}" dt="2019-08-29T08:15:40.037" v="2360" actId="6549"/>
          <ac:spMkLst>
            <pc:docMk/>
            <pc:sldMk cId="643292060" sldId="260"/>
            <ac:spMk id="24" creationId="{AFAAF9FC-A9A7-4AAE-A15A-357F428AF0F4}"/>
          </ac:spMkLst>
        </pc:spChg>
        <pc:spChg chg="add mod">
          <ac:chgData name="MAMASHITA Tomohiro" userId="8609d3374b5ca64c" providerId="LiveId" clId="{BDA2CF42-89A1-4CEA-878D-7D42308EB2FF}" dt="2019-08-29T08:19:45.918" v="2451" actId="14100"/>
          <ac:spMkLst>
            <pc:docMk/>
            <pc:sldMk cId="643292060" sldId="260"/>
            <ac:spMk id="28" creationId="{0EE4C79C-1598-4B9D-9A62-57F7821330A8}"/>
          </ac:spMkLst>
        </pc:spChg>
        <pc:spChg chg="add mod">
          <ac:chgData name="MAMASHITA Tomohiro" userId="8609d3374b5ca64c" providerId="LiveId" clId="{BDA2CF42-89A1-4CEA-878D-7D42308EB2FF}" dt="2019-08-29T08:19:54.731" v="2452" actId="1076"/>
          <ac:spMkLst>
            <pc:docMk/>
            <pc:sldMk cId="643292060" sldId="260"/>
            <ac:spMk id="29" creationId="{945509E8-49E4-400E-B5CA-11CF31FFBF92}"/>
          </ac:spMkLst>
        </pc:spChg>
        <pc:grpChg chg="add mod">
          <ac:chgData name="MAMASHITA Tomohiro" userId="8609d3374b5ca64c" providerId="LiveId" clId="{BDA2CF42-89A1-4CEA-878D-7D42308EB2FF}" dt="2019-08-29T07:55:20.804" v="1732" actId="164"/>
          <ac:grpSpMkLst>
            <pc:docMk/>
            <pc:sldMk cId="643292060" sldId="260"/>
            <ac:grpSpMk id="12" creationId="{D09D0F01-7218-4DA3-9FAD-CAF6A4CCD695}"/>
          </ac:grpSpMkLst>
        </pc:grpChg>
        <pc:grpChg chg="add mod">
          <ac:chgData name="MAMASHITA Tomohiro" userId="8609d3374b5ca64c" providerId="LiveId" clId="{BDA2CF42-89A1-4CEA-878D-7D42308EB2FF}" dt="2019-08-29T07:57:47.265" v="1766" actId="164"/>
          <ac:grpSpMkLst>
            <pc:docMk/>
            <pc:sldMk cId="643292060" sldId="260"/>
            <ac:grpSpMk id="13" creationId="{2F5EB016-10DC-42D1-9531-DD886B42A720}"/>
          </ac:grpSpMkLst>
        </pc:grpChg>
        <pc:grpChg chg="add mod">
          <ac:chgData name="MAMASHITA Tomohiro" userId="8609d3374b5ca64c" providerId="LiveId" clId="{BDA2CF42-89A1-4CEA-878D-7D42308EB2FF}" dt="2019-08-29T08:01:01.423" v="1806" actId="164"/>
          <ac:grpSpMkLst>
            <pc:docMk/>
            <pc:sldMk cId="643292060" sldId="260"/>
            <ac:grpSpMk id="17" creationId="{CC14E802-48F8-4695-834E-871D333ABEF9}"/>
          </ac:grpSpMkLst>
        </pc:grpChg>
        <pc:grpChg chg="add mod">
          <ac:chgData name="MAMASHITA Tomohiro" userId="8609d3374b5ca64c" providerId="LiveId" clId="{BDA2CF42-89A1-4CEA-878D-7D42308EB2FF}" dt="2019-08-29T08:13:23.448" v="2335" actId="164"/>
          <ac:grpSpMkLst>
            <pc:docMk/>
            <pc:sldMk cId="643292060" sldId="260"/>
            <ac:grpSpMk id="22" creationId="{E1D8710E-D66B-407C-BD48-D89CB4A27AA2}"/>
          </ac:grpSpMkLst>
        </pc:grpChg>
        <pc:grpChg chg="add mod">
          <ac:chgData name="MAMASHITA Tomohiro" userId="8609d3374b5ca64c" providerId="LiveId" clId="{BDA2CF42-89A1-4CEA-878D-7D42308EB2FF}" dt="2019-08-29T08:16:32.011" v="2363" actId="1076"/>
          <ac:grpSpMkLst>
            <pc:docMk/>
            <pc:sldMk cId="643292060" sldId="260"/>
            <ac:grpSpMk id="25" creationId="{B66DBDFA-4093-4913-B88B-5E6DE337BBE2}"/>
          </ac:grpSpMkLst>
        </pc:grpChg>
        <pc:picChg chg="add del mod modCrop">
          <ac:chgData name="MAMASHITA Tomohiro" userId="8609d3374b5ca64c" providerId="LiveId" clId="{BDA2CF42-89A1-4CEA-878D-7D42308EB2FF}" dt="2019-08-29T07:52:48.992" v="1715" actId="478"/>
          <ac:picMkLst>
            <pc:docMk/>
            <pc:sldMk cId="643292060" sldId="260"/>
            <ac:picMk id="4" creationId="{79D86006-6771-4757-8AF1-378E1F4CA094}"/>
          </ac:picMkLst>
        </pc:picChg>
        <pc:picChg chg="add mod modCrop">
          <ac:chgData name="MAMASHITA Tomohiro" userId="8609d3374b5ca64c" providerId="LiveId" clId="{BDA2CF42-89A1-4CEA-878D-7D42308EB2FF}" dt="2019-08-29T07:55:20.804" v="1732" actId="164"/>
          <ac:picMkLst>
            <pc:docMk/>
            <pc:sldMk cId="643292060" sldId="260"/>
            <ac:picMk id="5" creationId="{6810A579-2E60-43FF-AC8A-74269A335768}"/>
          </ac:picMkLst>
        </pc:picChg>
        <pc:picChg chg="add mod modCrop">
          <ac:chgData name="MAMASHITA Tomohiro" userId="8609d3374b5ca64c" providerId="LiveId" clId="{BDA2CF42-89A1-4CEA-878D-7D42308EB2FF}" dt="2019-08-29T07:55:11.260" v="1731" actId="164"/>
          <ac:picMkLst>
            <pc:docMk/>
            <pc:sldMk cId="643292060" sldId="260"/>
            <ac:picMk id="7" creationId="{892561F1-441B-4136-8B1C-FAAF38013CEC}"/>
          </ac:picMkLst>
        </pc:picChg>
        <pc:cxnChg chg="add mod">
          <ac:chgData name="MAMASHITA Tomohiro" userId="8609d3374b5ca64c" providerId="LiveId" clId="{BDA2CF42-89A1-4CEA-878D-7D42308EB2FF}" dt="2019-08-29T08:16:20.570" v="2361" actId="14100"/>
          <ac:cxnSpMkLst>
            <pc:docMk/>
            <pc:sldMk cId="643292060" sldId="260"/>
            <ac:cxnSpMk id="11" creationId="{DD702BDF-AE0E-460C-9D3F-29E75985AAD6}"/>
          </ac:cxnSpMkLst>
        </pc:cxnChg>
        <pc:cxnChg chg="add mod">
          <ac:chgData name="MAMASHITA Tomohiro" userId="8609d3374b5ca64c" providerId="LiveId" clId="{BDA2CF42-89A1-4CEA-878D-7D42308EB2FF}" dt="2019-08-29T08:14:09.955" v="2336" actId="14100"/>
          <ac:cxnSpMkLst>
            <pc:docMk/>
            <pc:sldMk cId="643292060" sldId="260"/>
            <ac:cxnSpMk id="18" creationId="{FE8877EC-5008-44EF-A233-47F9A61A6E74}"/>
          </ac:cxnSpMkLst>
        </pc:cxnChg>
      </pc:sldChg>
      <pc:sldChg chg="del">
        <pc:chgData name="MAMASHITA Tomohiro" userId="8609d3374b5ca64c" providerId="LiveId" clId="{BDA2CF42-89A1-4CEA-878D-7D42308EB2FF}" dt="2019-08-29T07:21:53.456" v="985" actId="2696"/>
        <pc:sldMkLst>
          <pc:docMk/>
          <pc:sldMk cId="2683648155" sldId="260"/>
        </pc:sldMkLst>
      </pc:sldChg>
      <pc:sldChg chg="del">
        <pc:chgData name="MAMASHITA Tomohiro" userId="8609d3374b5ca64c" providerId="LiveId" clId="{BDA2CF42-89A1-4CEA-878D-7D42308EB2FF}" dt="2019-08-29T07:21:54.456" v="986" actId="2696"/>
        <pc:sldMkLst>
          <pc:docMk/>
          <pc:sldMk cId="1141709100" sldId="261"/>
        </pc:sldMkLst>
      </pc:sldChg>
      <pc:sldChg chg="del">
        <pc:chgData name="MAMASHITA Tomohiro" userId="8609d3374b5ca64c" providerId="LiveId" clId="{BDA2CF42-89A1-4CEA-878D-7D42308EB2FF}" dt="2019-08-29T07:21:51.372" v="983" actId="2696"/>
        <pc:sldMkLst>
          <pc:docMk/>
          <pc:sldMk cId="1459469111" sldId="262"/>
        </pc:sldMkLst>
      </pc:sldChg>
      <pc:sldChg chg="del">
        <pc:chgData name="MAMASHITA Tomohiro" userId="8609d3374b5ca64c" providerId="LiveId" clId="{BDA2CF42-89A1-4CEA-878D-7D42308EB2FF}" dt="2019-08-29T07:21:52.831" v="984" actId="2696"/>
        <pc:sldMkLst>
          <pc:docMk/>
          <pc:sldMk cId="1023445424" sldId="2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9E654-EC2C-4EB6-A547-84C8EFD85CC9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87244-E1B9-4021-9E9F-27A11A70D8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9818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94FA-736D-4CE7-9335-F2FB4A916E0D}" type="datetime1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AC7A-EE6B-46EA-9D9D-04D283E24E7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522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1805-06F6-4BF6-80BB-F76FE3938631}" type="datetime1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AC7A-EE6B-46EA-9D9D-04D283E24E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122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EC40-DC95-4841-AD66-BB96535E0089}" type="datetime1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AC7A-EE6B-46EA-9D9D-04D283E24E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9492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1178-9928-467B-98A8-497E4091296B}" type="datetime1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AC7A-EE6B-46EA-9D9D-04D283E24E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914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7429-0708-4404-BCBE-C8B690382434}" type="datetime1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AC7A-EE6B-46EA-9D9D-04D283E24E7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7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D678-B285-4FD2-80AF-C3DFD619FCA2}" type="datetime1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AC7A-EE6B-46EA-9D9D-04D283E24E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02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FEB3-FC25-4B87-BC86-B09A716FA89A}" type="datetime1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AC7A-EE6B-46EA-9D9D-04D283E24E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75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200E-0990-4473-97EE-E469730D0E6E}" type="datetime1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AC7A-EE6B-46EA-9D9D-04D283E24E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043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A6F9-AA82-4D34-AFF7-8A4B7BED852A}" type="datetime1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AC7A-EE6B-46EA-9D9D-04D283E24E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115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4DDEE67-AC0E-43CD-82F8-D5951CE3BE6B}" type="datetime1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B2AC7A-EE6B-46EA-9D9D-04D283E24E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789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46A6-F606-4DF9-B65A-5B5022698D9D}" type="datetime1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AC7A-EE6B-46EA-9D9D-04D283E24E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16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E50C4B9-F7CE-469D-8B0E-C18E8AB36D38}" type="datetime1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2B2AC7A-EE6B-46EA-9D9D-04D283E24E7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3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A68041D-DA5D-4CDE-8296-AF8E006C9960}"/>
              </a:ext>
            </a:extLst>
          </p:cNvPr>
          <p:cNvSpPr txBox="1"/>
          <p:nvPr/>
        </p:nvSpPr>
        <p:spPr>
          <a:xfrm>
            <a:off x="1565407" y="1490007"/>
            <a:ext cx="6013185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u="dbl" dirty="0"/>
              <a:t>MHD</a:t>
            </a:r>
            <a:r>
              <a:rPr kumimoji="1" lang="ja-JP" altLang="en-US" sz="3600" u="dbl" dirty="0"/>
              <a:t>サマースクール成果発表</a:t>
            </a:r>
            <a:endParaRPr kumimoji="1" lang="en-US" altLang="ja-JP" sz="3600" u="dbl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pPr algn="ctr"/>
            <a:r>
              <a:rPr kumimoji="1" lang="en-US" altLang="ja-JP" dirty="0"/>
              <a:t>2019</a:t>
            </a:r>
            <a:r>
              <a:rPr kumimoji="1" lang="ja-JP" altLang="en-US" dirty="0"/>
              <a:t>年</a:t>
            </a:r>
            <a:r>
              <a:rPr kumimoji="1" lang="en-US" altLang="ja-JP" dirty="0"/>
              <a:t>8</a:t>
            </a:r>
            <a:r>
              <a:rPr kumimoji="1" lang="ja-JP" altLang="en-US" dirty="0"/>
              <a:t>月</a:t>
            </a:r>
            <a:r>
              <a:rPr kumimoji="1" lang="en-US" altLang="ja-JP" dirty="0"/>
              <a:t>29</a:t>
            </a:r>
            <a:r>
              <a:rPr kumimoji="1" lang="ja-JP" altLang="en-US" dirty="0"/>
              <a:t>日</a:t>
            </a:r>
            <a:endParaRPr kumimoji="1" lang="en-US" altLang="ja-JP" dirty="0"/>
          </a:p>
          <a:p>
            <a:pPr algn="ctr"/>
            <a:endParaRPr kumimoji="1" lang="en-US" altLang="ja-JP" sz="3600" dirty="0"/>
          </a:p>
          <a:p>
            <a:pPr algn="ctr"/>
            <a:r>
              <a:rPr kumimoji="1" lang="ja-JP" altLang="en-US" sz="2000" dirty="0"/>
              <a:t>横浜国立大学　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理工学部機械工学科　</a:t>
            </a:r>
            <a:r>
              <a:rPr kumimoji="1" lang="en-US" altLang="ja-JP" sz="2000" dirty="0"/>
              <a:t>4</a:t>
            </a:r>
            <a:r>
              <a:rPr kumimoji="1" lang="ja-JP" altLang="en-US" sz="2000" dirty="0"/>
              <a:t>年</a:t>
            </a:r>
            <a:endParaRPr kumimoji="1" lang="en-US" altLang="ja-JP" sz="2000" dirty="0"/>
          </a:p>
          <a:p>
            <a:pPr algn="ctr"/>
            <a:endParaRPr kumimoji="1" lang="en-US" altLang="ja-JP" sz="2000" dirty="0"/>
          </a:p>
          <a:p>
            <a:pPr algn="ctr"/>
            <a:r>
              <a:rPr kumimoji="1" lang="ja-JP" altLang="en-US" sz="2400" dirty="0"/>
              <a:t>間々下　智広</a:t>
            </a:r>
            <a:endParaRPr kumimoji="1" lang="ja-JP" altLang="en-US" sz="3600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A8D4EF-C5B3-461E-B98D-A3860B62F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AC7A-EE6B-46EA-9D9D-04D283E24E7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991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B62909C-01FC-4878-93DF-7CA2290AE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AC7A-EE6B-46EA-9D9D-04D283E24E7E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229A85E-4AFB-4A61-85EC-C46C8CBA51A0}"/>
              </a:ext>
            </a:extLst>
          </p:cNvPr>
          <p:cNvSpPr txBox="1"/>
          <p:nvPr/>
        </p:nvSpPr>
        <p:spPr>
          <a:xfrm>
            <a:off x="0" y="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u="dbl" dirty="0"/>
              <a:t>自己紹介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36AB274-2B47-479A-A6C0-9E03609D048B}"/>
              </a:ext>
            </a:extLst>
          </p:cNvPr>
          <p:cNvSpPr txBox="1"/>
          <p:nvPr/>
        </p:nvSpPr>
        <p:spPr>
          <a:xfrm>
            <a:off x="579238" y="3271414"/>
            <a:ext cx="545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航空宇宙分野で有用な近似リーマン解法</a:t>
            </a:r>
            <a:r>
              <a:rPr kumimoji="1" lang="en-US" altLang="ja-JP" sz="2000" dirty="0"/>
              <a:t>SLAU2</a:t>
            </a:r>
            <a:r>
              <a:rPr kumimoji="1" lang="ja-JP" altLang="en-US" sz="2000" dirty="0"/>
              <a:t>を</a:t>
            </a:r>
            <a:r>
              <a:rPr kumimoji="1" lang="en-US" altLang="ja-JP" sz="2000" dirty="0"/>
              <a:t>MHD</a:t>
            </a:r>
            <a:r>
              <a:rPr kumimoji="1" lang="ja-JP" altLang="en-US" sz="2000" dirty="0"/>
              <a:t>シミュレーションに組み込む．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210B243-FAF4-4363-A033-FE6C4185065E}"/>
              </a:ext>
            </a:extLst>
          </p:cNvPr>
          <p:cNvSpPr/>
          <p:nvPr/>
        </p:nvSpPr>
        <p:spPr>
          <a:xfrm>
            <a:off x="1020506" y="4094486"/>
            <a:ext cx="535114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000" dirty="0"/>
              <a:t>※SLAU2</a:t>
            </a:r>
          </a:p>
          <a:p>
            <a:r>
              <a:rPr lang="ja-JP" altLang="en-US" sz="2000" dirty="0"/>
              <a:t>　　⇒比較的低コスト</a:t>
            </a:r>
            <a:endParaRPr lang="en-US" altLang="ja-JP" sz="2000" dirty="0"/>
          </a:p>
          <a:p>
            <a:r>
              <a:rPr lang="ja-JP" altLang="en-US" sz="2000" dirty="0"/>
              <a:t>　　　  衝撃波に対して比較的安定</a:t>
            </a:r>
            <a:endParaRPr lang="en-US" altLang="ja-JP" sz="2000" dirty="0"/>
          </a:p>
          <a:p>
            <a:r>
              <a:rPr lang="ja-JP" altLang="en-US" sz="2000" dirty="0"/>
              <a:t>　　　  幅広い速度域で適用可能</a:t>
            </a:r>
            <a:endParaRPr lang="en-US" altLang="ja-JP" sz="2000" dirty="0"/>
          </a:p>
          <a:p>
            <a:r>
              <a:rPr lang="ja-JP" altLang="en-US" sz="2000" dirty="0"/>
              <a:t>　　　  ユーザがパラメータを指定する必要がない</a:t>
            </a:r>
            <a:endParaRPr lang="en-US" altLang="ja-JP" sz="20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9D59D5B-4247-48F2-A030-48E7D9C6EED4}"/>
              </a:ext>
            </a:extLst>
          </p:cNvPr>
          <p:cNvSpPr txBox="1"/>
          <p:nvPr/>
        </p:nvSpPr>
        <p:spPr>
          <a:xfrm>
            <a:off x="579238" y="584775"/>
            <a:ext cx="67024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横浜国立大学</a:t>
            </a:r>
            <a:endParaRPr kumimoji="1" lang="en-US" altLang="ja-JP" sz="2000" dirty="0"/>
          </a:p>
          <a:p>
            <a:r>
              <a:rPr kumimoji="1" lang="ja-JP" altLang="en-US" sz="2000" dirty="0"/>
              <a:t>理工学部</a:t>
            </a:r>
            <a:endParaRPr kumimoji="1" lang="en-US" altLang="ja-JP" sz="2000" dirty="0"/>
          </a:p>
          <a:p>
            <a:r>
              <a:rPr kumimoji="1" lang="ja-JP" altLang="en-US" sz="2000" dirty="0"/>
              <a:t>機械工学・材料・海洋系学科</a:t>
            </a:r>
            <a:endParaRPr kumimoji="1" lang="en-US" altLang="ja-JP" sz="2000" dirty="0"/>
          </a:p>
          <a:p>
            <a:r>
              <a:rPr kumimoji="1" lang="ja-JP" altLang="en-US" sz="2000" dirty="0"/>
              <a:t>間々下　智広</a:t>
            </a:r>
            <a:endParaRPr kumimoji="1" lang="en-US" altLang="ja-JP" sz="2000" dirty="0"/>
          </a:p>
          <a:p>
            <a:endParaRPr kumimoji="1" lang="en-US" altLang="ja-JP" sz="2000" dirty="0"/>
          </a:p>
          <a:p>
            <a:r>
              <a:rPr kumimoji="1" lang="ja-JP" altLang="en-US" sz="2000" dirty="0"/>
              <a:t>所属する北村研究室は航空機やロケットの数値解析がメイン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C8668F-38C3-42C7-A582-F7EAD7F7D7BD}"/>
              </a:ext>
            </a:extLst>
          </p:cNvPr>
          <p:cNvSpPr txBox="1"/>
          <p:nvPr/>
        </p:nvSpPr>
        <p:spPr>
          <a:xfrm>
            <a:off x="139257" y="2709424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＜研究内容＞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C2C71FA-6AE5-448E-8CE4-F1DE87C0B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7" y="0"/>
            <a:ext cx="4377075" cy="204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83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0B3F254-CA0E-42DD-A555-BF35CEC86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AC7A-EE6B-46EA-9D9D-04D283E24E7E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68CBB8C-055A-424D-ABC8-7F03CB6606C3}"/>
              </a:ext>
            </a:extLst>
          </p:cNvPr>
          <p:cNvSpPr/>
          <p:nvPr/>
        </p:nvSpPr>
        <p:spPr>
          <a:xfrm>
            <a:off x="0" y="0"/>
            <a:ext cx="37016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3200" u="dbl" dirty="0"/>
              <a:t>本スクールでの成果</a:t>
            </a:r>
            <a:endParaRPr kumimoji="1" lang="en-US" altLang="ja-JP" sz="3200" u="dbl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777F669-B319-4F0A-A413-A63AA125186B}"/>
              </a:ext>
            </a:extLst>
          </p:cNvPr>
          <p:cNvSpPr txBox="1"/>
          <p:nvPr/>
        </p:nvSpPr>
        <p:spPr>
          <a:xfrm>
            <a:off x="228792" y="1291790"/>
            <a:ext cx="65555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・</a:t>
            </a:r>
            <a:r>
              <a:rPr kumimoji="1" lang="en-US" altLang="ja-JP" sz="2000" dirty="0"/>
              <a:t>CANS</a:t>
            </a:r>
            <a:r>
              <a:rPr kumimoji="1" lang="ja-JP" altLang="en-US" sz="2000" dirty="0"/>
              <a:t>＋をある程度使えるようになった．</a:t>
            </a:r>
            <a:endParaRPr kumimoji="1" lang="en-US" altLang="ja-JP" sz="2000" dirty="0"/>
          </a:p>
          <a:p>
            <a:endParaRPr kumimoji="1" lang="en-US" altLang="ja-JP" sz="2000" dirty="0"/>
          </a:p>
          <a:p>
            <a:r>
              <a:rPr kumimoji="1" lang="ja-JP" altLang="en-US" sz="2000" dirty="0"/>
              <a:t>・磁場が流体に与える影響を確認できた．</a:t>
            </a:r>
            <a:endParaRPr kumimoji="1" lang="en-US" altLang="ja-JP" sz="2000" dirty="0"/>
          </a:p>
          <a:p>
            <a:endParaRPr kumimoji="1" lang="en-US" altLang="ja-JP" sz="2000" dirty="0"/>
          </a:p>
          <a:p>
            <a:r>
              <a:rPr kumimoji="1" lang="ja-JP" altLang="en-US" sz="2000" dirty="0"/>
              <a:t>・いくつかの</a:t>
            </a:r>
            <a:r>
              <a:rPr kumimoji="1" lang="en-US" altLang="ja-JP" sz="2000" dirty="0"/>
              <a:t>MHD</a:t>
            </a:r>
            <a:r>
              <a:rPr kumimoji="1" lang="ja-JP" altLang="en-US" sz="2000" dirty="0"/>
              <a:t>シミュレーションコードのテスト問題を再現</a:t>
            </a:r>
            <a:endParaRPr kumimoji="1" lang="en-US" altLang="ja-JP" sz="2000" dirty="0"/>
          </a:p>
          <a:p>
            <a:r>
              <a:rPr kumimoji="1" lang="ja-JP" altLang="en-US" sz="2000" dirty="0"/>
              <a:t>　⇒磁場がシミュレーション結果に与える影響を確認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4435D26-5E47-44CB-AC5C-BF96E301D2DF}"/>
              </a:ext>
            </a:extLst>
          </p:cNvPr>
          <p:cNvSpPr txBox="1"/>
          <p:nvPr/>
        </p:nvSpPr>
        <p:spPr>
          <a:xfrm>
            <a:off x="1445983" y="5268035"/>
            <a:ext cx="6252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以降のシミュレーション結果は全て</a:t>
            </a:r>
            <a:r>
              <a:rPr kumimoji="1" lang="en-US" altLang="ja-JP" sz="2000" dirty="0"/>
              <a:t>HLLD</a:t>
            </a:r>
            <a:r>
              <a:rPr kumimoji="1" lang="ja-JP" altLang="en-US" sz="2000" dirty="0"/>
              <a:t>，</a:t>
            </a:r>
            <a:r>
              <a:rPr kumimoji="1" lang="en-US" altLang="ja-JP" sz="2000" dirty="0"/>
              <a:t>MUSCL</a:t>
            </a:r>
            <a:r>
              <a:rPr kumimoji="1" lang="ja-JP" altLang="en-US" sz="2000" dirty="0"/>
              <a:t>を使用．</a:t>
            </a:r>
          </a:p>
        </p:txBody>
      </p:sp>
    </p:spTree>
    <p:extLst>
      <p:ext uri="{BB962C8B-B14F-4D97-AF65-F5344CB8AC3E}">
        <p14:creationId xmlns:p14="http://schemas.microsoft.com/office/powerpoint/2010/main" val="3929228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C497B07-8284-4D41-9DD6-F2C8C539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AC7A-EE6B-46EA-9D9D-04D283E24E7E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0B0E1EC-917E-461E-80F6-4F02B2ACD9B8}"/>
              </a:ext>
            </a:extLst>
          </p:cNvPr>
          <p:cNvSpPr/>
          <p:nvPr/>
        </p:nvSpPr>
        <p:spPr>
          <a:xfrm>
            <a:off x="-1" y="0"/>
            <a:ext cx="45624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3200" u="dbl" dirty="0"/>
              <a:t>Quirk</a:t>
            </a:r>
            <a:r>
              <a:rPr kumimoji="1" lang="ja-JP" altLang="en-US" sz="3200" u="dbl" dirty="0"/>
              <a:t>の偶奇不安定テスト</a:t>
            </a:r>
            <a:endParaRPr kumimoji="1" lang="en-US" altLang="ja-JP" sz="3200" u="dbl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C419F97-F0B8-4330-AB47-5DBC6996F2DF}"/>
              </a:ext>
            </a:extLst>
          </p:cNvPr>
          <p:cNvSpPr txBox="1"/>
          <p:nvPr/>
        </p:nvSpPr>
        <p:spPr>
          <a:xfrm>
            <a:off x="710763" y="5174233"/>
            <a:ext cx="76242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・磁場に不安定性を抑える働き</a:t>
            </a:r>
            <a:endParaRPr kumimoji="1" lang="en-US" altLang="ja-JP" sz="2000" dirty="0"/>
          </a:p>
          <a:p>
            <a:r>
              <a:rPr kumimoji="1" lang="ja-JP" altLang="en-US" sz="2000" dirty="0"/>
              <a:t>・</a:t>
            </a:r>
            <a:r>
              <a:rPr kumimoji="1" lang="en-US" altLang="ja-JP" sz="2000" dirty="0"/>
              <a:t>Z</a:t>
            </a:r>
            <a:r>
              <a:rPr kumimoji="1" lang="ja-JP" altLang="en-US" sz="2000"/>
              <a:t>方向の速度が存在？</a:t>
            </a:r>
            <a:endParaRPr kumimoji="1" lang="en-US" altLang="ja-JP" sz="2000"/>
          </a:p>
          <a:p>
            <a:r>
              <a:rPr kumimoji="1" lang="ja-JP" altLang="en-US" sz="2000" dirty="0"/>
              <a:t>・</a:t>
            </a:r>
            <a:r>
              <a:rPr kumimoji="1" lang="en-US" altLang="ja-JP" sz="2000" dirty="0"/>
              <a:t>Y</a:t>
            </a:r>
            <a:r>
              <a:rPr kumimoji="1" lang="ja-JP" altLang="en-US" sz="2000" dirty="0"/>
              <a:t>，</a:t>
            </a:r>
            <a:r>
              <a:rPr kumimoji="1" lang="en-US" altLang="ja-JP" sz="2000" dirty="0"/>
              <a:t>Z</a:t>
            </a:r>
            <a:r>
              <a:rPr kumimoji="1" lang="ja-JP" altLang="en-US" sz="2000" dirty="0"/>
              <a:t>方向に磁場を印加した場合は波の伝播の仕方そのものが変化．</a:t>
            </a:r>
            <a:endParaRPr kumimoji="1" lang="en-US" altLang="ja-JP" sz="20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2A4A076-7897-40E2-AE27-DCC5E5D353DB}"/>
              </a:ext>
            </a:extLst>
          </p:cNvPr>
          <p:cNvSpPr txBox="1"/>
          <p:nvPr/>
        </p:nvSpPr>
        <p:spPr>
          <a:xfrm>
            <a:off x="361950" y="910488"/>
            <a:ext cx="39148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衝撃波面において偶数セルに</a:t>
            </a:r>
            <a:endParaRPr kumimoji="1" lang="en-US" altLang="ja-JP" sz="2000" dirty="0"/>
          </a:p>
          <a:p>
            <a:r>
              <a:rPr kumimoji="1" lang="ja-JP" altLang="en-US" sz="2000" dirty="0"/>
              <a:t>擾乱を加えたものを初期条件とし，</a:t>
            </a:r>
            <a:endParaRPr kumimoji="1" lang="en-US" altLang="ja-JP" sz="2000" dirty="0"/>
          </a:p>
          <a:p>
            <a:r>
              <a:rPr kumimoji="1" lang="ja-JP" altLang="en-US" sz="2000" dirty="0"/>
              <a:t>その伝播の様子を可視化．</a:t>
            </a:r>
            <a:endParaRPr kumimoji="1" lang="en-US" altLang="ja-JP" sz="2000" dirty="0"/>
          </a:p>
          <a:p>
            <a:r>
              <a:rPr kumimoji="1" lang="ja-JP" altLang="en-US" sz="2000" dirty="0"/>
              <a:t>数値粘性の働きを確認できる．</a:t>
            </a: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3306500B-53A5-43F0-8B19-DF8E4B231516}"/>
              </a:ext>
            </a:extLst>
          </p:cNvPr>
          <p:cNvGrpSpPr/>
          <p:nvPr/>
        </p:nvGrpSpPr>
        <p:grpSpPr>
          <a:xfrm>
            <a:off x="914990" y="1930283"/>
            <a:ext cx="8064309" cy="3682303"/>
            <a:chOff x="1077215" y="1400537"/>
            <a:chExt cx="8064309" cy="3682303"/>
          </a:xfrm>
        </p:grpSpPr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C8469B5D-02F2-4A45-ACC4-EE8532A4800C}"/>
                </a:ext>
              </a:extLst>
            </p:cNvPr>
            <p:cNvSpPr txBox="1"/>
            <p:nvPr/>
          </p:nvSpPr>
          <p:spPr>
            <a:xfrm>
              <a:off x="5833869" y="4571586"/>
              <a:ext cx="2743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※</a:t>
              </a:r>
              <a:r>
                <a:rPr kumimoji="1" lang="ja-JP" altLang="en-US" dirty="0"/>
                <a:t>エントロピーの対数表示</a:t>
              </a:r>
            </a:p>
          </p:txBody>
        </p: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1C8D9FE7-FEA1-4043-8C29-2F2361EB188C}"/>
                </a:ext>
              </a:extLst>
            </p:cNvPr>
            <p:cNvGrpSpPr/>
            <p:nvPr/>
          </p:nvGrpSpPr>
          <p:grpSpPr>
            <a:xfrm>
              <a:off x="1077215" y="2521689"/>
              <a:ext cx="7174389" cy="1947943"/>
              <a:chOff x="1077215" y="2521689"/>
              <a:chExt cx="7174389" cy="1947943"/>
            </a:xfrm>
          </p:grpSpPr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705533DE-3435-4AE1-A3E2-88C2090579D4}"/>
                  </a:ext>
                </a:extLst>
              </p:cNvPr>
              <p:cNvSpPr txBox="1"/>
              <p:nvPr/>
            </p:nvSpPr>
            <p:spPr>
              <a:xfrm>
                <a:off x="3978147" y="2521689"/>
                <a:ext cx="12105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000" dirty="0"/>
                  <a:t>磁場印加</a:t>
                </a:r>
              </a:p>
            </p:txBody>
          </p:sp>
          <p:grpSp>
            <p:nvGrpSpPr>
              <p:cNvPr id="25" name="グループ化 24">
                <a:extLst>
                  <a:ext uri="{FF2B5EF4-FFF2-40B4-BE49-F238E27FC236}">
                    <a16:creationId xmlns:a16="http://schemas.microsoft.com/office/drawing/2014/main" id="{AA8603AC-2A7A-4EDA-8732-FDDF36C6B9E1}"/>
                  </a:ext>
                </a:extLst>
              </p:cNvPr>
              <p:cNvGrpSpPr/>
              <p:nvPr/>
            </p:nvGrpSpPr>
            <p:grpSpPr>
              <a:xfrm>
                <a:off x="1077215" y="2521689"/>
                <a:ext cx="7174389" cy="1947943"/>
                <a:chOff x="1077215" y="2521689"/>
                <a:chExt cx="7174389" cy="1947943"/>
              </a:xfrm>
            </p:grpSpPr>
            <p:grpSp>
              <p:nvGrpSpPr>
                <p:cNvPr id="21" name="グループ化 20">
                  <a:extLst>
                    <a:ext uri="{FF2B5EF4-FFF2-40B4-BE49-F238E27FC236}">
                      <a16:creationId xmlns:a16="http://schemas.microsoft.com/office/drawing/2014/main" id="{FC54BBEC-0257-4646-97D7-07061F2D7F4B}"/>
                    </a:ext>
                  </a:extLst>
                </p:cNvPr>
                <p:cNvGrpSpPr/>
                <p:nvPr/>
              </p:nvGrpSpPr>
              <p:grpSpPr>
                <a:xfrm>
                  <a:off x="1604229" y="2786730"/>
                  <a:ext cx="6574009" cy="1682902"/>
                  <a:chOff x="1604229" y="1200965"/>
                  <a:chExt cx="6574009" cy="1682902"/>
                </a:xfrm>
              </p:grpSpPr>
              <p:sp>
                <p:nvSpPr>
                  <p:cNvPr id="16" name="テキスト ボックス 15">
                    <a:extLst>
                      <a:ext uri="{FF2B5EF4-FFF2-40B4-BE49-F238E27FC236}">
                        <a16:creationId xmlns:a16="http://schemas.microsoft.com/office/drawing/2014/main" id="{0A7C1937-B10F-4E11-A473-B2C066526F4B}"/>
                      </a:ext>
                    </a:extLst>
                  </p:cNvPr>
                  <p:cNvSpPr txBox="1"/>
                  <p:nvPr/>
                </p:nvSpPr>
                <p:spPr>
                  <a:xfrm>
                    <a:off x="1604229" y="2466054"/>
                    <a:ext cx="112562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ja-JP" altLang="en-US" sz="2000" dirty="0"/>
                      <a:t>磁場なし</a:t>
                    </a:r>
                  </a:p>
                </p:txBody>
              </p:sp>
              <p:sp>
                <p:nvSpPr>
                  <p:cNvPr id="17" name="テキスト ボックス 16">
                    <a:extLst>
                      <a:ext uri="{FF2B5EF4-FFF2-40B4-BE49-F238E27FC236}">
                        <a16:creationId xmlns:a16="http://schemas.microsoft.com/office/drawing/2014/main" id="{42DB1C85-D119-49D1-84AA-C410E691FAEB}"/>
                      </a:ext>
                    </a:extLst>
                  </p:cNvPr>
                  <p:cNvSpPr txBox="1"/>
                  <p:nvPr/>
                </p:nvSpPr>
                <p:spPr>
                  <a:xfrm>
                    <a:off x="6145309" y="2483757"/>
                    <a:ext cx="203292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ja-JP" altLang="en-US" sz="2000" dirty="0"/>
                      <a:t>磁場あり（</a:t>
                    </a:r>
                    <a:r>
                      <a:rPr kumimoji="1" lang="en-US" altLang="ja-JP" sz="2000" dirty="0"/>
                      <a:t>X</a:t>
                    </a:r>
                    <a:r>
                      <a:rPr kumimoji="1" lang="ja-JP" altLang="en-US" sz="2000" dirty="0"/>
                      <a:t>方向）</a:t>
                    </a:r>
                  </a:p>
                </p:txBody>
              </p:sp>
              <p:sp>
                <p:nvSpPr>
                  <p:cNvPr id="20" name="矢印: 右 19">
                    <a:extLst>
                      <a:ext uri="{FF2B5EF4-FFF2-40B4-BE49-F238E27FC236}">
                        <a16:creationId xmlns:a16="http://schemas.microsoft.com/office/drawing/2014/main" id="{02F2B01E-D099-4416-9283-E938ED595720}"/>
                      </a:ext>
                    </a:extLst>
                  </p:cNvPr>
                  <p:cNvSpPr/>
                  <p:nvPr/>
                </p:nvSpPr>
                <p:spPr>
                  <a:xfrm>
                    <a:off x="3877148" y="1200965"/>
                    <a:ext cx="1654692" cy="680840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pic>
              <p:nvPicPr>
                <p:cNvPr id="7" name="図 6">
                  <a:extLst>
                    <a:ext uri="{FF2B5EF4-FFF2-40B4-BE49-F238E27FC236}">
                      <a16:creationId xmlns:a16="http://schemas.microsoft.com/office/drawing/2014/main" id="{2826EB11-66E5-4E0E-A78A-8955F850EE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433" t="37317" r="21306" b="32996"/>
                <a:stretch/>
              </p:blipFill>
              <p:spPr>
                <a:xfrm>
                  <a:off x="1077215" y="2521689"/>
                  <a:ext cx="2179659" cy="1440000"/>
                </a:xfrm>
                <a:prstGeom prst="rect">
                  <a:avLst/>
                </a:prstGeom>
              </p:spPr>
            </p:pic>
            <p:pic>
              <p:nvPicPr>
                <p:cNvPr id="11" name="図 10">
                  <a:extLst>
                    <a:ext uri="{FF2B5EF4-FFF2-40B4-BE49-F238E27FC236}">
                      <a16:creationId xmlns:a16="http://schemas.microsoft.com/office/drawing/2014/main" id="{042F15AE-833A-4D78-9203-B1C0D3B6B2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433" t="37317" r="21306" b="32996"/>
                <a:stretch/>
              </p:blipFill>
              <p:spPr>
                <a:xfrm>
                  <a:off x="6071945" y="2521689"/>
                  <a:ext cx="2179659" cy="14400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E40AA510-1935-4472-B9B4-31F37D2C0E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48"/>
            <a:stretch/>
          </p:blipFill>
          <p:spPr>
            <a:xfrm>
              <a:off x="8497191" y="1400537"/>
              <a:ext cx="644333" cy="3682303"/>
            </a:xfrm>
            <a:prstGeom prst="rect">
              <a:avLst/>
            </a:prstGeom>
          </p:spPr>
        </p:pic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102EF143-7867-4D9A-B42C-8743CFCC8E7F}"/>
              </a:ext>
            </a:extLst>
          </p:cNvPr>
          <p:cNvGrpSpPr/>
          <p:nvPr/>
        </p:nvGrpSpPr>
        <p:grpSpPr>
          <a:xfrm>
            <a:off x="4595757" y="118496"/>
            <a:ext cx="3678514" cy="2627990"/>
            <a:chOff x="4818677" y="-92980"/>
            <a:chExt cx="3678514" cy="2627990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9FB8F355-1323-4B7D-BE9A-156D03DDBF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33" t="37318" r="21306" b="33940"/>
            <a:stretch/>
          </p:blipFill>
          <p:spPr>
            <a:xfrm>
              <a:off x="5914189" y="162863"/>
              <a:ext cx="1654692" cy="1058387"/>
            </a:xfrm>
            <a:prstGeom prst="rect">
              <a:avLst/>
            </a:prstGeom>
          </p:spPr>
        </p:pic>
        <p:sp>
          <p:nvSpPr>
            <p:cNvPr id="15" name="吹き出し: 折線 14">
              <a:extLst>
                <a:ext uri="{FF2B5EF4-FFF2-40B4-BE49-F238E27FC236}">
                  <a16:creationId xmlns:a16="http://schemas.microsoft.com/office/drawing/2014/main" id="{FAEA51D6-C307-41F9-8D37-B872DC8F83FF}"/>
                </a:ext>
              </a:extLst>
            </p:cNvPr>
            <p:cNvSpPr/>
            <p:nvPr/>
          </p:nvSpPr>
          <p:spPr>
            <a:xfrm>
              <a:off x="4818677" y="959559"/>
              <a:ext cx="1005856" cy="612648"/>
            </a:xfrm>
            <a:prstGeom prst="borderCallout2">
              <a:avLst>
                <a:gd name="adj1" fmla="val 1445"/>
                <a:gd name="adj2" fmla="val 45290"/>
                <a:gd name="adj3" fmla="val -41817"/>
                <a:gd name="adj4" fmla="val 58221"/>
                <a:gd name="adj5" fmla="val -51896"/>
                <a:gd name="adj6" fmla="val 115572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dirty="0">
                  <a:solidFill>
                    <a:schemeClr val="tx1"/>
                  </a:solidFill>
                </a:rPr>
                <a:t>ρ=1.0</a:t>
              </a:r>
            </a:p>
            <a:p>
              <a:pPr algn="ctr"/>
              <a:r>
                <a:rPr kumimoji="1" lang="en-US" altLang="ja-JP" sz="1400" dirty="0">
                  <a:solidFill>
                    <a:schemeClr val="tx1"/>
                  </a:solidFill>
                </a:rPr>
                <a:t>P=26.85</a:t>
              </a:r>
            </a:p>
            <a:p>
              <a:pPr algn="ctr"/>
              <a:r>
                <a:rPr kumimoji="1" lang="en-US" altLang="ja-JP" sz="1400" dirty="0" err="1">
                  <a:solidFill>
                    <a:schemeClr val="tx1"/>
                  </a:solidFill>
                </a:rPr>
                <a:t>Vx</a:t>
              </a:r>
              <a:r>
                <a:rPr kumimoji="1" lang="en-US" altLang="ja-JP" sz="1400" dirty="0">
                  <a:solidFill>
                    <a:schemeClr val="tx1"/>
                  </a:solidFill>
                </a:rPr>
                <a:t>=-0.625</a:t>
              </a:r>
            </a:p>
          </p:txBody>
        </p:sp>
        <p:sp>
          <p:nvSpPr>
            <p:cNvPr id="28" name="吹き出し: 折線 27">
              <a:extLst>
                <a:ext uri="{FF2B5EF4-FFF2-40B4-BE49-F238E27FC236}">
                  <a16:creationId xmlns:a16="http://schemas.microsoft.com/office/drawing/2014/main" id="{992C64FF-721B-411D-89D6-8169FB79040B}"/>
                </a:ext>
              </a:extLst>
            </p:cNvPr>
            <p:cNvSpPr/>
            <p:nvPr/>
          </p:nvSpPr>
          <p:spPr>
            <a:xfrm>
              <a:off x="7699225" y="920312"/>
              <a:ext cx="797966" cy="612649"/>
            </a:xfrm>
            <a:prstGeom prst="borderCallout2">
              <a:avLst>
                <a:gd name="adj1" fmla="val 1445"/>
                <a:gd name="adj2" fmla="val 49517"/>
                <a:gd name="adj3" fmla="val -33164"/>
                <a:gd name="adj4" fmla="val 18651"/>
                <a:gd name="adj5" fmla="val -45406"/>
                <a:gd name="adj6" fmla="val -23817"/>
              </a:avLst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dirty="0">
                  <a:solidFill>
                    <a:schemeClr val="tx1"/>
                  </a:solidFill>
                </a:rPr>
                <a:t>ρ=1.0</a:t>
              </a:r>
            </a:p>
            <a:p>
              <a:pPr algn="ctr"/>
              <a:r>
                <a:rPr kumimoji="1" lang="en-US" altLang="ja-JP" sz="1400" dirty="0">
                  <a:solidFill>
                    <a:schemeClr val="tx1"/>
                  </a:solidFill>
                </a:rPr>
                <a:t>P=0.6</a:t>
              </a:r>
            </a:p>
            <a:p>
              <a:pPr algn="ctr"/>
              <a:r>
                <a:rPr kumimoji="1" lang="en-US" altLang="ja-JP" sz="1400" dirty="0" err="1">
                  <a:solidFill>
                    <a:schemeClr val="tx1"/>
                  </a:solidFill>
                </a:rPr>
                <a:t>Vx</a:t>
              </a:r>
              <a:r>
                <a:rPr kumimoji="1" lang="en-US" altLang="ja-JP" sz="1400" dirty="0">
                  <a:solidFill>
                    <a:schemeClr val="tx1"/>
                  </a:solidFill>
                </a:rPr>
                <a:t>=-5.0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9DD762F2-E3AC-437A-A682-655B874DFC9C}"/>
                </a:ext>
              </a:extLst>
            </p:cNvPr>
            <p:cNvSpPr/>
            <p:nvPr/>
          </p:nvSpPr>
          <p:spPr>
            <a:xfrm>
              <a:off x="6456062" y="51015"/>
              <a:ext cx="324764" cy="1058387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吹き出し: 折線 30">
              <a:extLst>
                <a:ext uri="{FF2B5EF4-FFF2-40B4-BE49-F238E27FC236}">
                  <a16:creationId xmlns:a16="http://schemas.microsoft.com/office/drawing/2014/main" id="{6A3D5985-F1A9-4FC4-8E59-EED0FB880D64}"/>
                </a:ext>
              </a:extLst>
            </p:cNvPr>
            <p:cNvSpPr/>
            <p:nvPr/>
          </p:nvSpPr>
          <p:spPr>
            <a:xfrm>
              <a:off x="5914189" y="1614333"/>
              <a:ext cx="1654692" cy="920677"/>
            </a:xfrm>
            <a:prstGeom prst="borderCallout2">
              <a:avLst>
                <a:gd name="adj1" fmla="val 574"/>
                <a:gd name="adj2" fmla="val 50807"/>
                <a:gd name="adj3" fmla="val -37431"/>
                <a:gd name="adj4" fmla="val 51075"/>
                <a:gd name="adj5" fmla="val -53744"/>
                <a:gd name="adj6" fmla="val 45050"/>
              </a:avLst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dirty="0" err="1">
                  <a:solidFill>
                    <a:schemeClr val="tx1"/>
                  </a:solidFill>
                </a:rPr>
                <a:t>Δρ</a:t>
              </a:r>
              <a:r>
                <a:rPr kumimoji="1" lang="en-US" altLang="ja-JP" sz="1400" dirty="0">
                  <a:solidFill>
                    <a:schemeClr val="tx1"/>
                  </a:solidFill>
                </a:rPr>
                <a:t>=-0.135</a:t>
              </a:r>
            </a:p>
            <a:p>
              <a:pPr algn="ctr"/>
              <a:r>
                <a:rPr kumimoji="1" lang="en-US" altLang="ja-JP" sz="1400" dirty="0">
                  <a:solidFill>
                    <a:schemeClr val="tx1"/>
                  </a:solidFill>
                </a:rPr>
                <a:t>ΔP=-1.31</a:t>
              </a:r>
            </a:p>
            <a:p>
              <a:pPr algn="ctr"/>
              <a:r>
                <a:rPr kumimoji="1" lang="en-US" altLang="ja-JP" sz="1400" dirty="0" err="1">
                  <a:solidFill>
                    <a:schemeClr val="tx1"/>
                  </a:solidFill>
                </a:rPr>
                <a:t>ΔVx</a:t>
              </a:r>
              <a:r>
                <a:rPr kumimoji="1" lang="en-US" altLang="ja-JP" sz="1400" dirty="0">
                  <a:solidFill>
                    <a:schemeClr val="tx1"/>
                  </a:solidFill>
                </a:rPr>
                <a:t>=0.219</a:t>
              </a:r>
            </a:p>
            <a:p>
              <a:pPr algn="ctr"/>
              <a:r>
                <a:rPr kumimoji="1" lang="ja-JP" altLang="en-US" sz="1400" dirty="0">
                  <a:solidFill>
                    <a:schemeClr val="tx1"/>
                  </a:solidFill>
                </a:rPr>
                <a:t>（</a:t>
              </a:r>
              <a:r>
                <a:rPr kumimoji="1" lang="en-US" altLang="ja-JP" sz="1400" dirty="0">
                  <a:solidFill>
                    <a:schemeClr val="tx1"/>
                  </a:solidFill>
                </a:rPr>
                <a:t>j</a:t>
              </a:r>
              <a:r>
                <a:rPr kumimoji="1" lang="ja-JP" altLang="en-US" sz="1400" dirty="0">
                  <a:solidFill>
                    <a:schemeClr val="tx1"/>
                  </a:solidFill>
                </a:rPr>
                <a:t>：</a:t>
              </a:r>
              <a:r>
                <a:rPr kumimoji="1" lang="en-US" altLang="ja-JP" sz="1400" dirty="0">
                  <a:solidFill>
                    <a:schemeClr val="tx1"/>
                  </a:solidFill>
                </a:rPr>
                <a:t>even</a:t>
              </a:r>
              <a:r>
                <a:rPr kumimoji="1" lang="ja-JP" altLang="en-US" sz="1400" dirty="0">
                  <a:solidFill>
                    <a:schemeClr val="tx1"/>
                  </a:solidFill>
                </a:rPr>
                <a:t>のセル）</a:t>
              </a:r>
              <a:endParaRPr kumimoji="1" lang="en-US" altLang="ja-JP" sz="1400" dirty="0">
                <a:solidFill>
                  <a:schemeClr val="tx1"/>
                </a:solidFill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E1AE6705-5E3A-483B-B87D-965E4FB14E9F}"/>
                </a:ext>
              </a:extLst>
            </p:cNvPr>
            <p:cNvSpPr txBox="1"/>
            <p:nvPr/>
          </p:nvSpPr>
          <p:spPr>
            <a:xfrm>
              <a:off x="5149350" y="-92980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/>
                <a:t>＜初期条件＞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3404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67BE308-260E-43D1-AA2F-658A09C0C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AC7A-EE6B-46EA-9D9D-04D283E24E7E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16319E3-49FC-48B4-B1A9-7C127C88AB93}"/>
              </a:ext>
            </a:extLst>
          </p:cNvPr>
          <p:cNvSpPr/>
          <p:nvPr/>
        </p:nvSpPr>
        <p:spPr>
          <a:xfrm>
            <a:off x="0" y="0"/>
            <a:ext cx="2927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3200" u="dbl" dirty="0"/>
              <a:t>２次元爆風問題</a:t>
            </a:r>
            <a:endParaRPr kumimoji="1" lang="en-US" altLang="ja-JP" sz="3200" u="dbl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E7EBC6F4-7A04-4007-834E-565679F8C900}"/>
              </a:ext>
            </a:extLst>
          </p:cNvPr>
          <p:cNvGrpSpPr/>
          <p:nvPr/>
        </p:nvGrpSpPr>
        <p:grpSpPr>
          <a:xfrm>
            <a:off x="170750" y="1581345"/>
            <a:ext cx="5586457" cy="3383426"/>
            <a:chOff x="342199" y="1133798"/>
            <a:chExt cx="8148077" cy="4934867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37012F6B-E933-4303-8710-B1BFCDB955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39" t="12281" r="12862" b="4936"/>
            <a:stretch/>
          </p:blipFill>
          <p:spPr>
            <a:xfrm>
              <a:off x="5234000" y="1850274"/>
              <a:ext cx="3256276" cy="2880000"/>
            </a:xfrm>
            <a:prstGeom prst="rect">
              <a:avLst/>
            </a:prstGeom>
          </p:spPr>
        </p:pic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B66DBDFA-4093-4913-B88B-5E6DE337BBE2}"/>
                </a:ext>
              </a:extLst>
            </p:cNvPr>
            <p:cNvGrpSpPr/>
            <p:nvPr/>
          </p:nvGrpSpPr>
          <p:grpSpPr>
            <a:xfrm>
              <a:off x="342199" y="1133798"/>
              <a:ext cx="7019892" cy="4934867"/>
              <a:chOff x="480708" y="842838"/>
              <a:chExt cx="7019892" cy="4934867"/>
            </a:xfrm>
          </p:grpSpPr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E1D8710E-D66B-407C-BD48-D89CB4A27AA2}"/>
                  </a:ext>
                </a:extLst>
              </p:cNvPr>
              <p:cNvGrpSpPr/>
              <p:nvPr/>
            </p:nvGrpSpPr>
            <p:grpSpPr>
              <a:xfrm>
                <a:off x="480708" y="842838"/>
                <a:ext cx="7019892" cy="4934867"/>
                <a:chOff x="480708" y="842838"/>
                <a:chExt cx="7019892" cy="4934867"/>
              </a:xfrm>
            </p:grpSpPr>
            <p:grpSp>
              <p:nvGrpSpPr>
                <p:cNvPr id="17" name="グループ化 16">
                  <a:extLst>
                    <a:ext uri="{FF2B5EF4-FFF2-40B4-BE49-F238E27FC236}">
                      <a16:creationId xmlns:a16="http://schemas.microsoft.com/office/drawing/2014/main" id="{CC14E802-48F8-4695-834E-871D333ABEF9}"/>
                    </a:ext>
                  </a:extLst>
                </p:cNvPr>
                <p:cNvGrpSpPr/>
                <p:nvPr/>
              </p:nvGrpSpPr>
              <p:grpSpPr>
                <a:xfrm>
                  <a:off x="480708" y="842838"/>
                  <a:ext cx="7019892" cy="3519631"/>
                  <a:chOff x="480708" y="1347663"/>
                  <a:chExt cx="7019892" cy="3519631"/>
                </a:xfrm>
              </p:grpSpPr>
              <p:grpSp>
                <p:nvGrpSpPr>
                  <p:cNvPr id="13" name="グループ化 12">
                    <a:extLst>
                      <a:ext uri="{FF2B5EF4-FFF2-40B4-BE49-F238E27FC236}">
                        <a16:creationId xmlns:a16="http://schemas.microsoft.com/office/drawing/2014/main" id="{2F5EB016-10DC-42D1-9531-DD886B42A720}"/>
                      </a:ext>
                    </a:extLst>
                  </p:cNvPr>
                  <p:cNvGrpSpPr/>
                  <p:nvPr/>
                </p:nvGrpSpPr>
                <p:grpSpPr>
                  <a:xfrm>
                    <a:off x="480708" y="1987294"/>
                    <a:ext cx="7019892" cy="2880000"/>
                    <a:chOff x="271495" y="1068188"/>
                    <a:chExt cx="7019892" cy="2880000"/>
                  </a:xfrm>
                </p:grpSpPr>
                <p:pic>
                  <p:nvPicPr>
                    <p:cNvPr id="5" name="図 4">
                      <a:extLst>
                        <a:ext uri="{FF2B5EF4-FFF2-40B4-BE49-F238E27FC236}">
                          <a16:creationId xmlns:a16="http://schemas.microsoft.com/office/drawing/2014/main" id="{6810A579-2E60-43FF-AC8A-74269A33576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l="15672" t="27103" r="37761" b="11308"/>
                    <a:stretch/>
                  </p:blipFill>
                  <p:spPr>
                    <a:xfrm>
                      <a:off x="271495" y="1068188"/>
                      <a:ext cx="3873103" cy="2880000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2" name="グループ化 11">
                      <a:extLst>
                        <a:ext uri="{FF2B5EF4-FFF2-40B4-BE49-F238E27FC236}">
                          <a16:creationId xmlns:a16="http://schemas.microsoft.com/office/drawing/2014/main" id="{D09D0F01-7218-4DA3-9FAD-CAF6A4CCD6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753100" y="1924050"/>
                      <a:ext cx="1538287" cy="1460438"/>
                      <a:chOff x="5753100" y="1924050"/>
                      <a:chExt cx="1538287" cy="1460438"/>
                    </a:xfrm>
                  </p:grpSpPr>
                  <p:sp>
                    <p:nvSpPr>
                      <p:cNvPr id="8" name="楕円 7">
                        <a:extLst>
                          <a:ext uri="{FF2B5EF4-FFF2-40B4-BE49-F238E27FC236}">
                            <a16:creationId xmlns:a16="http://schemas.microsoft.com/office/drawing/2014/main" id="{60A2AF43-5B44-4816-A436-37D3CCB0C4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53100" y="1924050"/>
                        <a:ext cx="390525" cy="400050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9" name="楕円 8">
                        <a:extLst>
                          <a:ext uri="{FF2B5EF4-FFF2-40B4-BE49-F238E27FC236}">
                            <a16:creationId xmlns:a16="http://schemas.microsoft.com/office/drawing/2014/main" id="{DE308415-7D08-4B09-9880-6D544748141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81687" y="2508188"/>
                        <a:ext cx="1409700" cy="876300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cxnSp>
                <p:nvCxnSpPr>
                  <p:cNvPr id="11" name="直線矢印コネクタ 10">
                    <a:extLst>
                      <a:ext uri="{FF2B5EF4-FFF2-40B4-BE49-F238E27FC236}">
                        <a16:creationId xmlns:a16="http://schemas.microsoft.com/office/drawing/2014/main" id="{DD702BDF-AE0E-460C-9D3F-29E75985AAD6}"/>
                      </a:ext>
                    </a:extLst>
                  </p:cNvPr>
                  <p:cNvCxnSpPr>
                    <a:cxnSpLocks/>
                    <a:endCxn id="8" idx="0"/>
                  </p:cNvCxnSpPr>
                  <p:nvPr/>
                </p:nvCxnSpPr>
                <p:spPr>
                  <a:xfrm>
                    <a:off x="5962313" y="1847197"/>
                    <a:ext cx="195263" cy="995959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テキスト ボックス 15">
                    <a:extLst>
                      <a:ext uri="{FF2B5EF4-FFF2-40B4-BE49-F238E27FC236}">
                        <a16:creationId xmlns:a16="http://schemas.microsoft.com/office/drawing/2014/main" id="{8DAC722C-B2A9-44CE-8876-0570DA770A51}"/>
                      </a:ext>
                    </a:extLst>
                  </p:cNvPr>
                  <p:cNvSpPr txBox="1"/>
                  <p:nvPr/>
                </p:nvSpPr>
                <p:spPr>
                  <a:xfrm>
                    <a:off x="5147604" y="1347663"/>
                    <a:ext cx="134844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ja-JP" altLang="en-US" sz="2000" dirty="0"/>
                      <a:t>解のなまり</a:t>
                    </a:r>
                  </a:p>
                </p:txBody>
              </p:sp>
            </p:grpSp>
            <p:cxnSp>
              <p:nvCxnSpPr>
                <p:cNvPr id="18" name="直線矢印コネクタ 17">
                  <a:extLst>
                    <a:ext uri="{FF2B5EF4-FFF2-40B4-BE49-F238E27FC236}">
                      <a16:creationId xmlns:a16="http://schemas.microsoft.com/office/drawing/2014/main" id="{FE8877EC-5008-44EF-A233-47F9A61A6E74}"/>
                    </a:ext>
                  </a:extLst>
                </p:cNvPr>
                <p:cNvCxnSpPr>
                  <a:cxnSpLocks/>
                  <a:stCxn id="21" idx="0"/>
                </p:cNvCxnSpPr>
                <p:nvPr/>
              </p:nvCxnSpPr>
              <p:spPr>
                <a:xfrm flipV="1">
                  <a:off x="5779084" y="3798773"/>
                  <a:ext cx="716966" cy="1395354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BBC62342-C4F9-43F2-8BBE-D726E582BA98}"/>
                    </a:ext>
                  </a:extLst>
                </p:cNvPr>
                <p:cNvSpPr txBox="1"/>
                <p:nvPr/>
              </p:nvSpPr>
              <p:spPr>
                <a:xfrm>
                  <a:off x="4353811" y="5194128"/>
                  <a:ext cx="2850545" cy="5835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2000" dirty="0"/>
                    <a:t>非物理的な乱れ</a:t>
                  </a:r>
                </a:p>
              </p:txBody>
            </p:sp>
          </p:grp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FFD112A-44A2-47A5-A162-C0528589C9A3}"/>
                  </a:ext>
                </a:extLst>
              </p:cNvPr>
              <p:cNvSpPr txBox="1"/>
              <p:nvPr/>
            </p:nvSpPr>
            <p:spPr>
              <a:xfrm>
                <a:off x="2410960" y="4362469"/>
                <a:ext cx="1765692" cy="493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※</a:t>
                </a:r>
                <a:r>
                  <a:rPr kumimoji="1" lang="ja-JP" altLang="en-US" sz="1600" dirty="0"/>
                  <a:t>密度表示</a:t>
                </a:r>
              </a:p>
            </p:txBody>
          </p:sp>
        </p:grp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FAAF9FC-A9A7-4AAE-A15A-357F428AF0F4}"/>
              </a:ext>
            </a:extLst>
          </p:cNvPr>
          <p:cNvSpPr txBox="1"/>
          <p:nvPr/>
        </p:nvSpPr>
        <p:spPr>
          <a:xfrm>
            <a:off x="575352" y="710456"/>
            <a:ext cx="4658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空間中心に膨張球をセット．</a:t>
            </a:r>
            <a:endParaRPr kumimoji="1" lang="en-US" altLang="ja-JP" sz="2000" dirty="0"/>
          </a:p>
          <a:p>
            <a:r>
              <a:rPr kumimoji="1" lang="en-US" altLang="ja-JP" sz="2000" dirty="0"/>
              <a:t>X</a:t>
            </a:r>
            <a:r>
              <a:rPr kumimoji="1" lang="ja-JP" altLang="en-US" sz="2000" dirty="0"/>
              <a:t>方向に磁場をかけ，爆発の様子を確認．</a:t>
            </a:r>
          </a:p>
        </p:txBody>
      </p:sp>
      <p:sp>
        <p:nvSpPr>
          <p:cNvPr id="28" name="矢印: 右 27">
            <a:extLst>
              <a:ext uri="{FF2B5EF4-FFF2-40B4-BE49-F238E27FC236}">
                <a16:creationId xmlns:a16="http://schemas.microsoft.com/office/drawing/2014/main" id="{0EE4C79C-1598-4B9D-9A62-57F7821330A8}"/>
              </a:ext>
            </a:extLst>
          </p:cNvPr>
          <p:cNvSpPr/>
          <p:nvPr/>
        </p:nvSpPr>
        <p:spPr>
          <a:xfrm>
            <a:off x="1050878" y="5636525"/>
            <a:ext cx="682388" cy="400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45509E8-49E4-400E-B5CA-11CF31FFBF92}"/>
              </a:ext>
            </a:extLst>
          </p:cNvPr>
          <p:cNvSpPr txBox="1"/>
          <p:nvPr/>
        </p:nvSpPr>
        <p:spPr>
          <a:xfrm>
            <a:off x="1733266" y="5636525"/>
            <a:ext cx="4794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今後の自分の研究対象となる課題を得た．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C6A927F-BED2-4A89-9887-E52D728AE4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122" y="2014462"/>
            <a:ext cx="2662249" cy="2160000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A89CDB9-FC0A-435F-8DAC-53D25F56D6CA}"/>
              </a:ext>
            </a:extLst>
          </p:cNvPr>
          <p:cNvSpPr txBox="1"/>
          <p:nvPr/>
        </p:nvSpPr>
        <p:spPr>
          <a:xfrm>
            <a:off x="4282311" y="4026610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※</a:t>
            </a:r>
            <a:r>
              <a:rPr kumimoji="1" lang="ja-JP" altLang="en-US" sz="1600" dirty="0"/>
              <a:t>密度表示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E72A8CF-84DD-4D48-8817-F21E7255038F}"/>
              </a:ext>
            </a:extLst>
          </p:cNvPr>
          <p:cNvSpPr txBox="1"/>
          <p:nvPr/>
        </p:nvSpPr>
        <p:spPr>
          <a:xfrm>
            <a:off x="7004282" y="3994462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※</a:t>
            </a:r>
            <a:r>
              <a:rPr kumimoji="1" lang="ja-JP" altLang="en-US" sz="1600" dirty="0"/>
              <a:t>圧力の対数表示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322A93F-2245-4719-9037-3BCF77BF7D86}"/>
              </a:ext>
            </a:extLst>
          </p:cNvPr>
          <p:cNvSpPr txBox="1"/>
          <p:nvPr/>
        </p:nvSpPr>
        <p:spPr>
          <a:xfrm>
            <a:off x="6045075" y="4564661"/>
            <a:ext cx="31806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2</a:t>
            </a:r>
            <a:r>
              <a:rPr kumimoji="1" lang="ja-JP" altLang="en-US" sz="2000" dirty="0"/>
              <a:t>種類の不安定性を確認？</a:t>
            </a:r>
            <a:endParaRPr kumimoji="1" lang="en-US" altLang="ja-JP" sz="2000" dirty="0"/>
          </a:p>
          <a:p>
            <a:r>
              <a:rPr kumimoji="1" lang="ja-JP" altLang="en-US" sz="2000" dirty="0"/>
              <a:t>　　　・数値振動</a:t>
            </a:r>
            <a:endParaRPr kumimoji="1" lang="en-US" altLang="ja-JP" sz="2000" dirty="0"/>
          </a:p>
          <a:p>
            <a:r>
              <a:rPr kumimoji="1" lang="ja-JP" altLang="en-US" sz="2000" dirty="0"/>
              <a:t>　　　・</a:t>
            </a:r>
            <a:r>
              <a:rPr kumimoji="1" lang="en-US" altLang="ja-JP" sz="2000" dirty="0"/>
              <a:t>X</a:t>
            </a:r>
            <a:r>
              <a:rPr kumimoji="1" lang="ja-JP" altLang="en-US" sz="2000"/>
              <a:t>方向に伸びる筋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43292060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2879</TotalTime>
  <Words>290</Words>
  <Application>Microsoft Office PowerPoint</Application>
  <PresentationFormat>画面に合わせる (4:3)</PresentationFormat>
  <Paragraphs>73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游ゴシック</vt:lpstr>
      <vt:lpstr>Calibri</vt:lpstr>
      <vt:lpstr>Calibri Light</vt:lpstr>
      <vt:lpstr>レトロスペクト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mamashita</dc:creator>
  <cp:lastModifiedBy>MAMASHITA Tomohiro</cp:lastModifiedBy>
  <cp:revision>63</cp:revision>
  <dcterms:created xsi:type="dcterms:W3CDTF">2019-07-24T07:34:11Z</dcterms:created>
  <dcterms:modified xsi:type="dcterms:W3CDTF">2019-08-30T04:46:08Z</dcterms:modified>
</cp:coreProperties>
</file>