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59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8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17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5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30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99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4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35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168EA-E162-46C9-B52B-AA6169C5876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8E366-96D7-4595-8EF4-55BC7096E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4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近似リーマン解法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東邦大学 </a:t>
            </a:r>
            <a:r>
              <a:rPr kumimoji="1" lang="en-US" altLang="ja-JP" dirty="0" smtClean="0"/>
              <a:t>M1</a:t>
            </a:r>
            <a:r>
              <a:rPr lang="ja-JP" altLang="en-US" dirty="0"/>
              <a:t> </a:t>
            </a:r>
            <a:r>
              <a:rPr kumimoji="1" lang="ja-JP" altLang="en-US" dirty="0" smtClean="0"/>
              <a:t>山﨑健介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216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多次元</a:t>
            </a:r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方程式の作成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hll</a:t>
            </a:r>
            <a:r>
              <a:rPr kumimoji="1" lang="ja-JP" altLang="en-US" dirty="0" smtClean="0"/>
              <a:t>法</a:t>
            </a:r>
            <a:endParaRPr kumimoji="1" lang="en-US" altLang="ja-JP" dirty="0" smtClean="0"/>
          </a:p>
          <a:p>
            <a:r>
              <a:rPr lang="en-US" altLang="ja-JP" dirty="0" err="1"/>
              <a:t>h</a:t>
            </a:r>
            <a:r>
              <a:rPr kumimoji="1" lang="en-US" altLang="ja-JP" dirty="0" err="1" smtClean="0"/>
              <a:t>lld</a:t>
            </a:r>
            <a:r>
              <a:rPr kumimoji="1" lang="ja-JP" altLang="en-US" dirty="0" smtClean="0"/>
              <a:t>法</a:t>
            </a:r>
            <a:endParaRPr kumimoji="1" lang="en-US" altLang="ja-JP" dirty="0" smtClean="0"/>
          </a:p>
          <a:p>
            <a:r>
              <a:rPr lang="en-US" altLang="ja-JP" dirty="0" smtClean="0"/>
              <a:t>roe</a:t>
            </a:r>
            <a:r>
              <a:rPr lang="ja-JP" altLang="en-US" dirty="0" smtClean="0"/>
              <a:t>法との比較</a:t>
            </a:r>
            <a:r>
              <a:rPr lang="en-US" altLang="ja-JP" dirty="0" smtClean="0"/>
              <a:t>(</a:t>
            </a:r>
            <a:r>
              <a:rPr lang="ja-JP" altLang="en-US" dirty="0" smtClean="0"/>
              <a:t>衝撃波管問題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280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err="1"/>
              <a:t>h</a:t>
            </a:r>
            <a:r>
              <a:rPr lang="en-US" altLang="ja-JP" dirty="0" err="1" smtClean="0"/>
              <a:t>ll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hlld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01" y="1205345"/>
            <a:ext cx="5088067" cy="5652655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769" y="1205345"/>
            <a:ext cx="5153213" cy="565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err="1"/>
              <a:t>h</a:t>
            </a:r>
            <a:r>
              <a:rPr kumimoji="1" lang="en-US" altLang="ja-JP" dirty="0" err="1" smtClean="0"/>
              <a:t>ll</a:t>
            </a:r>
            <a:r>
              <a:rPr kumimoji="1" lang="en-US" altLang="ja-JP" dirty="0" smtClean="0"/>
              <a:t> &amp; roe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225" y="1235912"/>
            <a:ext cx="5228706" cy="558331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931" y="1235912"/>
            <a:ext cx="4985590" cy="558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7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err="1"/>
              <a:t>h</a:t>
            </a:r>
            <a:r>
              <a:rPr kumimoji="1" lang="en-US" altLang="ja-JP" dirty="0" err="1" smtClean="0"/>
              <a:t>lld</a:t>
            </a:r>
            <a:r>
              <a:rPr kumimoji="1" lang="en-US" altLang="ja-JP" dirty="0" smtClean="0"/>
              <a:t> &amp; roe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04593"/>
            <a:ext cx="4971012" cy="545340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212" y="1404593"/>
            <a:ext cx="5047210" cy="5453407"/>
          </a:xfrm>
          <a:prstGeom prst="rect">
            <a:avLst/>
          </a:prstGeom>
        </p:spPr>
      </p:pic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616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作成したコードの改良</a:t>
            </a:r>
            <a:endParaRPr lang="en-US" altLang="ja-JP" dirty="0" smtClean="0"/>
          </a:p>
          <a:p>
            <a:r>
              <a:rPr lang="ja-JP" altLang="en-US" dirty="0" smtClean="0"/>
              <a:t>高次精度</a:t>
            </a:r>
            <a:r>
              <a:rPr kumimoji="1" lang="ja-JP" altLang="en-US" dirty="0" smtClean="0"/>
              <a:t>化</a:t>
            </a:r>
            <a:endParaRPr kumimoji="1" lang="en-US" altLang="ja-JP" dirty="0" smtClean="0"/>
          </a:p>
          <a:p>
            <a:r>
              <a:rPr kumimoji="1" lang="ja-JP" altLang="en-US" dirty="0" smtClean="0"/>
              <a:t>磁場を入れる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KH</a:t>
            </a:r>
            <a:r>
              <a:rPr kumimoji="1" lang="ja-JP" altLang="en-US" dirty="0" smtClean="0"/>
              <a:t>不安定性のコードを作成したい。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6299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57</Words>
  <Application>Microsoft Office PowerPoint</Application>
  <PresentationFormat>ワイド画面</PresentationFormat>
  <Paragraphs>14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MHD近似リーマン解法</vt:lpstr>
      <vt:lpstr>PowerPoint プレゼンテーション</vt:lpstr>
      <vt:lpstr>hll &amp; hlld</vt:lpstr>
      <vt:lpstr>hll &amp; roe</vt:lpstr>
      <vt:lpstr>hlld &amp; roe</vt:lpstr>
      <vt:lpstr>課題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MHD近似リーマン解放</dc:title>
  <dc:creator>総合メディア基盤センター</dc:creator>
  <cp:lastModifiedBy>総合メディア基盤センター</cp:lastModifiedBy>
  <cp:revision>6</cp:revision>
  <dcterms:created xsi:type="dcterms:W3CDTF">2017-08-25T04:25:34Z</dcterms:created>
  <dcterms:modified xsi:type="dcterms:W3CDTF">2017-08-25T05:12:30Z</dcterms:modified>
</cp:coreProperties>
</file>