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4B55-3634-423F-90F1-7A9A6681D1E1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01D-81B6-4F39-860C-373149AFDB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366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4B55-3634-423F-90F1-7A9A6681D1E1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01D-81B6-4F39-860C-373149AFDB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8454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4B55-3634-423F-90F1-7A9A6681D1E1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01D-81B6-4F39-860C-373149AFDB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87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4B55-3634-423F-90F1-7A9A6681D1E1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01D-81B6-4F39-860C-373149AFDB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40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4B55-3634-423F-90F1-7A9A6681D1E1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01D-81B6-4F39-860C-373149AFDB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62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4B55-3634-423F-90F1-7A9A6681D1E1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01D-81B6-4F39-860C-373149AFDB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84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4B55-3634-423F-90F1-7A9A6681D1E1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01D-81B6-4F39-860C-373149AFDB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328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4B55-3634-423F-90F1-7A9A6681D1E1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01D-81B6-4F39-860C-373149AFDB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215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4B55-3634-423F-90F1-7A9A6681D1E1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01D-81B6-4F39-860C-373149AFDB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98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4B55-3634-423F-90F1-7A9A6681D1E1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01D-81B6-4F39-860C-373149AFDB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19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4B55-3634-423F-90F1-7A9A6681D1E1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2C01D-81B6-4F39-860C-373149AFDB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33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24B55-3634-423F-90F1-7A9A6681D1E1}" type="datetimeFigureOut">
              <a:rPr kumimoji="1" lang="ja-JP" altLang="en-US" smtClean="0"/>
              <a:t>2017/8/25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2C01D-81B6-4F39-860C-373149AFDB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80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日間の軌跡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早稲田大学　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M2</a:t>
            </a:r>
          </a:p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渡邊　玲央人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495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目次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衝撃波管問題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Orszag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-Tang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渦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問題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次課題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683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衝撃波管問題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08315" y="1494474"/>
            <a:ext cx="1665868" cy="3263504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HLL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導入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590" y="2766776"/>
            <a:ext cx="222096" cy="22209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4621" y="2519312"/>
            <a:ext cx="640760" cy="64076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279" y="2772192"/>
            <a:ext cx="2537150" cy="164491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279" y="4474966"/>
            <a:ext cx="2616708" cy="174754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06" y="4499905"/>
            <a:ext cx="2459198" cy="172260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04" y="2814361"/>
            <a:ext cx="2407489" cy="1600119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6838322" y="1018257"/>
            <a:ext cx="1527919" cy="71558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MUSCL</a:t>
            </a:r>
            <a:r>
              <a:rPr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法</a:t>
            </a:r>
            <a:endParaRPr lang="en-US" altLang="ja-JP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Runge-Kutta3</a:t>
            </a:r>
            <a:r>
              <a:rPr lang="ja-JP" altLang="en-US" sz="13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次</a:t>
            </a:r>
            <a:endParaRPr lang="en-US" altLang="ja-JP" sz="13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3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grid</a:t>
            </a:r>
            <a:r>
              <a:rPr lang="en-US" altLang="ja-JP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3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800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41910" y="3285774"/>
            <a:ext cx="35779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/>
              <a:t>ρ</a:t>
            </a:r>
            <a:endParaRPr lang="ja-JP" altLang="en-US" sz="135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2726" y="4933257"/>
            <a:ext cx="3818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 err="1"/>
              <a:t>Vx</a:t>
            </a:r>
            <a:endParaRPr lang="ja-JP" altLang="en-US" sz="135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17949" y="6222514"/>
            <a:ext cx="26962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/>
              <a:t>x</a:t>
            </a:r>
            <a:endParaRPr lang="ja-JP" altLang="en-US" sz="135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261999" y="1869318"/>
            <a:ext cx="7489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/>
              <a:t>ρ=1.0</a:t>
            </a:r>
          </a:p>
          <a:p>
            <a:r>
              <a:rPr lang="en-US" altLang="ja-JP" sz="1350" dirty="0"/>
              <a:t>P =1.0</a:t>
            </a:r>
          </a:p>
          <a:p>
            <a:r>
              <a:rPr lang="en-US" altLang="ja-JP" sz="1350" dirty="0" err="1"/>
              <a:t>Bx</a:t>
            </a:r>
            <a:r>
              <a:rPr lang="en-US" altLang="ja-JP" sz="1350" dirty="0"/>
              <a:t>=0.0</a:t>
            </a:r>
          </a:p>
          <a:p>
            <a:r>
              <a:rPr lang="en-US" altLang="ja-JP" sz="1350" dirty="0"/>
              <a:t>By=0.0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487575" y="1869319"/>
            <a:ext cx="912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/>
              <a:t>ρ=0.125</a:t>
            </a:r>
          </a:p>
          <a:p>
            <a:r>
              <a:rPr lang="en-US" altLang="ja-JP" sz="1350" dirty="0"/>
              <a:t>P =0.1</a:t>
            </a:r>
          </a:p>
          <a:p>
            <a:r>
              <a:rPr lang="en-US" altLang="ja-JP" sz="1350" dirty="0" err="1"/>
              <a:t>Bx</a:t>
            </a:r>
            <a:r>
              <a:rPr lang="en-US" altLang="ja-JP" sz="1350" dirty="0"/>
              <a:t>=0.0</a:t>
            </a:r>
          </a:p>
          <a:p>
            <a:r>
              <a:rPr lang="en-US" altLang="ja-JP" sz="1350" dirty="0"/>
              <a:t>By=0.0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564404" y="1818574"/>
            <a:ext cx="912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/>
              <a:t>ρ=0.125</a:t>
            </a:r>
          </a:p>
          <a:p>
            <a:r>
              <a:rPr lang="en-US" altLang="ja-JP" sz="1350" dirty="0"/>
              <a:t>P =0.1</a:t>
            </a:r>
          </a:p>
          <a:p>
            <a:r>
              <a:rPr lang="en-US" altLang="ja-JP" sz="1350" dirty="0" err="1"/>
              <a:t>Bx</a:t>
            </a:r>
            <a:r>
              <a:rPr lang="en-US" altLang="ja-JP" sz="1350" dirty="0"/>
              <a:t>=0.75</a:t>
            </a:r>
          </a:p>
          <a:p>
            <a:r>
              <a:rPr lang="en-US" altLang="ja-JP" sz="1350" dirty="0"/>
              <a:t>By=-1.0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449909" y="1816503"/>
            <a:ext cx="845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/>
              <a:t>ρ=1.0</a:t>
            </a:r>
          </a:p>
          <a:p>
            <a:r>
              <a:rPr lang="en-US" altLang="ja-JP" sz="1350" dirty="0"/>
              <a:t>P =1.0</a:t>
            </a:r>
          </a:p>
          <a:p>
            <a:r>
              <a:rPr lang="en-US" altLang="ja-JP" sz="1350" dirty="0" err="1"/>
              <a:t>Bx</a:t>
            </a:r>
            <a:r>
              <a:rPr lang="en-US" altLang="ja-JP" sz="1350" dirty="0"/>
              <a:t>=0.75</a:t>
            </a:r>
          </a:p>
          <a:p>
            <a:r>
              <a:rPr lang="en-US" altLang="ja-JP" sz="1350" dirty="0"/>
              <a:t>By=1.0</a:t>
            </a:r>
          </a:p>
        </p:txBody>
      </p:sp>
      <p:cxnSp>
        <p:nvCxnSpPr>
          <p:cNvPr id="27" name="直線コネクタ 26"/>
          <p:cNvCxnSpPr/>
          <p:nvPr/>
        </p:nvCxnSpPr>
        <p:spPr>
          <a:xfrm>
            <a:off x="2264294" y="1916292"/>
            <a:ext cx="5081" cy="8126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6403883" y="1869319"/>
            <a:ext cx="1623" cy="902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図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961" y="2677378"/>
            <a:ext cx="371354" cy="323437"/>
          </a:xfrm>
          <a:prstGeom prst="rect">
            <a:avLst/>
          </a:prstGeom>
        </p:spPr>
      </p:pic>
      <p:sp>
        <p:nvSpPr>
          <p:cNvPr id="32" name="テキスト ボックス 31"/>
          <p:cNvSpPr txBox="1"/>
          <p:nvPr/>
        </p:nvSpPr>
        <p:spPr>
          <a:xfrm>
            <a:off x="3290470" y="2062574"/>
            <a:ext cx="2137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ボクのプログラムくん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右矢印 30"/>
          <p:cNvSpPr/>
          <p:nvPr/>
        </p:nvSpPr>
        <p:spPr>
          <a:xfrm>
            <a:off x="3922009" y="3594649"/>
            <a:ext cx="815662" cy="5167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cxnSp>
        <p:nvCxnSpPr>
          <p:cNvPr id="34" name="直線矢印コネクタ 33"/>
          <p:cNvCxnSpPr/>
          <p:nvPr/>
        </p:nvCxnSpPr>
        <p:spPr>
          <a:xfrm flipH="1">
            <a:off x="3820596" y="2330983"/>
            <a:ext cx="98350" cy="338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677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Orszag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-Tang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渦問題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8279" y="1614152"/>
            <a:ext cx="1807219" cy="43321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次元化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1245" y="1661661"/>
            <a:ext cx="624404" cy="624404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796" y="1546636"/>
            <a:ext cx="897448" cy="897448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605" y="4601903"/>
            <a:ext cx="2076380" cy="185116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8994" y="4572384"/>
            <a:ext cx="2173482" cy="188068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465" y="2604525"/>
            <a:ext cx="2114298" cy="1859498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388" y="2634431"/>
            <a:ext cx="2088649" cy="1829592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009" y="1806896"/>
            <a:ext cx="459642" cy="400333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3514488" y="4601903"/>
            <a:ext cx="188090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Divergence cleaning</a:t>
            </a:r>
            <a:endParaRPr lang="ja-JP" altLang="en-US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3998830" y="4919344"/>
            <a:ext cx="756898" cy="4589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160492" y="6877311"/>
            <a:ext cx="135485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grid 200×200</a:t>
            </a:r>
          </a:p>
          <a:p>
            <a:endParaRPr lang="ja-JP" altLang="en-US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楕円 15"/>
          <p:cNvSpPr/>
          <p:nvPr/>
        </p:nvSpPr>
        <p:spPr>
          <a:xfrm>
            <a:off x="1683973" y="4786267"/>
            <a:ext cx="585617" cy="5689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cxnSp>
        <p:nvCxnSpPr>
          <p:cNvPr id="18" name="直線矢印コネクタ 17"/>
          <p:cNvCxnSpPr>
            <a:stCxn id="19" idx="2"/>
          </p:cNvCxnSpPr>
          <p:nvPr/>
        </p:nvCxnSpPr>
        <p:spPr>
          <a:xfrm>
            <a:off x="819010" y="4785222"/>
            <a:ext cx="940257" cy="1123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4180" y="4508223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磁場が溜まっている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779494" y="2286065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の分布図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947153" y="1418881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プログラムくん成長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67692" y="3263430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t</a:t>
            </a:r>
            <a:r>
              <a:rPr lang="en-US" altLang="ja-JP" dirty="0" smtClean="0"/>
              <a:t>=0.2</a:t>
            </a:r>
            <a:endParaRPr lang="en-US" altLang="ja-JP" dirty="0"/>
          </a:p>
        </p:txBody>
      </p:sp>
      <p:sp>
        <p:nvSpPr>
          <p:cNvPr id="26" name="正方形/長方形 25"/>
          <p:cNvSpPr/>
          <p:nvPr/>
        </p:nvSpPr>
        <p:spPr>
          <a:xfrm>
            <a:off x="4726615" y="3295913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t</a:t>
            </a:r>
            <a:r>
              <a:rPr lang="en-US" altLang="ja-JP" dirty="0" smtClean="0"/>
              <a:t>=0.2</a:t>
            </a:r>
            <a:endParaRPr lang="en-US" altLang="ja-JP" dirty="0"/>
          </a:p>
        </p:txBody>
      </p:sp>
      <p:sp>
        <p:nvSpPr>
          <p:cNvPr id="27" name="正方形/長方形 26"/>
          <p:cNvSpPr/>
          <p:nvPr/>
        </p:nvSpPr>
        <p:spPr>
          <a:xfrm>
            <a:off x="672728" y="5378319"/>
            <a:ext cx="78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t=0.25</a:t>
            </a:r>
            <a:endParaRPr lang="en-US" altLang="ja-JP" dirty="0"/>
          </a:p>
        </p:txBody>
      </p:sp>
      <p:sp>
        <p:nvSpPr>
          <p:cNvPr id="28" name="正方形/長方形 27"/>
          <p:cNvSpPr/>
          <p:nvPr/>
        </p:nvSpPr>
        <p:spPr>
          <a:xfrm>
            <a:off x="4731726" y="5269527"/>
            <a:ext cx="785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t=0.25</a:t>
            </a:r>
            <a:endParaRPr lang="en-US" altLang="ja-JP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852381" y="1576146"/>
            <a:ext cx="1527919" cy="71558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MUSCL</a:t>
            </a:r>
            <a:r>
              <a:rPr lang="ja-JP" altLang="en-US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法</a:t>
            </a:r>
            <a:endParaRPr lang="en-US" altLang="ja-JP" sz="13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3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Runge-Kutta3</a:t>
            </a:r>
            <a:r>
              <a:rPr lang="ja-JP" altLang="en-US" sz="13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次</a:t>
            </a:r>
            <a:endParaRPr lang="en-US" altLang="ja-JP" sz="13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3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grid 200×200</a:t>
            </a:r>
          </a:p>
        </p:txBody>
      </p:sp>
    </p:spTree>
    <p:extLst>
      <p:ext uri="{BB962C8B-B14F-4D97-AF65-F5344CB8AC3E}">
        <p14:creationId xmlns:p14="http://schemas.microsoft.com/office/powerpoint/2010/main" val="454087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次課題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0245" y="1832006"/>
            <a:ext cx="3186243" cy="974579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ジェットの伝搬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742" y="1745921"/>
            <a:ext cx="1336791" cy="133679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420" y="2459686"/>
            <a:ext cx="4043103" cy="403010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609" y="4474737"/>
            <a:ext cx="756133" cy="756133"/>
          </a:xfrm>
          <a:prstGeom prst="rect">
            <a:avLst/>
          </a:prstGeom>
        </p:spPr>
      </p:pic>
      <p:cxnSp>
        <p:nvCxnSpPr>
          <p:cNvPr id="9" name="直線コネクタ 8"/>
          <p:cNvCxnSpPr/>
          <p:nvPr/>
        </p:nvCxnSpPr>
        <p:spPr>
          <a:xfrm flipH="1">
            <a:off x="6409440" y="2542732"/>
            <a:ext cx="735239" cy="2419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>
            <a:off x="7265324" y="3207673"/>
            <a:ext cx="1512917" cy="21623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6308709" y="5405095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今後もっと成長して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自分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の研究課題も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クリア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する！！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右矢印 18"/>
          <p:cNvSpPr/>
          <p:nvPr/>
        </p:nvSpPr>
        <p:spPr>
          <a:xfrm rot="17960010">
            <a:off x="6829612" y="3773919"/>
            <a:ext cx="1257921" cy="20471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4"/>
          <p:cNvSpPr/>
          <p:nvPr/>
        </p:nvSpPr>
        <p:spPr>
          <a:xfrm>
            <a:off x="2390947" y="2952962"/>
            <a:ext cx="1366406" cy="64970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763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106</Words>
  <Application>Microsoft Office PowerPoint</Application>
  <PresentationFormat>画面に合わせる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5日間の軌跡</vt:lpstr>
      <vt:lpstr>目次</vt:lpstr>
      <vt:lpstr>衝撃波管問題</vt:lpstr>
      <vt:lpstr>Orszag-Tang渦問題</vt:lpstr>
      <vt:lpstr>次課題</vt:lpstr>
    </vt:vector>
  </TitlesOfParts>
  <Company>千葉大学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総合メディア基盤センター</dc:creator>
  <cp:lastModifiedBy>総合メディア基盤センター</cp:lastModifiedBy>
  <cp:revision>15</cp:revision>
  <dcterms:created xsi:type="dcterms:W3CDTF">2017-08-25T03:31:45Z</dcterms:created>
  <dcterms:modified xsi:type="dcterms:W3CDTF">2017-08-25T04:35:05Z</dcterms:modified>
</cp:coreProperties>
</file>