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6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45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87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4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62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4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2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1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98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19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3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4B55-3634-423F-90F1-7A9A6681D1E1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C01D-81B6-4F39-860C-373149AFDB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80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日間の軌跡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早稲田大学　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M2</a:t>
            </a: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渡邊　玲央人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9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目次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衝撃波管問題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Orszag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-Tang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8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衝撃波管問題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08315" y="1494474"/>
            <a:ext cx="1665868" cy="326350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HLL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導入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590" y="2766776"/>
            <a:ext cx="222096" cy="22209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21" y="2519312"/>
            <a:ext cx="640760" cy="64076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279" y="2772192"/>
            <a:ext cx="2537150" cy="164491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279" y="4474966"/>
            <a:ext cx="2616708" cy="17475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06" y="4499905"/>
            <a:ext cx="2459198" cy="17226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04" y="2814361"/>
            <a:ext cx="2407489" cy="160011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838322" y="1018257"/>
            <a:ext cx="1527919" cy="7155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MUSCL</a:t>
            </a: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</a:t>
            </a:r>
            <a:endParaRPr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Runge-Kutta3</a:t>
            </a:r>
            <a:r>
              <a:rPr lang="ja-JP" altLang="en-US" sz="13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</a:t>
            </a:r>
            <a:endParaRPr lang="en-US" altLang="ja-JP" sz="13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grid</a:t>
            </a:r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3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800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41910" y="3285774"/>
            <a:ext cx="3577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ρ</a:t>
            </a:r>
            <a:endParaRPr lang="ja-JP" altLang="en-US" sz="135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726" y="4933257"/>
            <a:ext cx="3818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 err="1"/>
              <a:t>Vx</a:t>
            </a:r>
            <a:endParaRPr lang="ja-JP" altLang="en-US" sz="13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17949" y="6222514"/>
            <a:ext cx="2696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x</a:t>
            </a:r>
            <a:endParaRPr lang="ja-JP" altLang="en-US" sz="13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61999" y="1869318"/>
            <a:ext cx="748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ρ=1.0</a:t>
            </a:r>
          </a:p>
          <a:p>
            <a:r>
              <a:rPr lang="en-US" altLang="ja-JP" sz="1350" dirty="0"/>
              <a:t>P =1.0</a:t>
            </a:r>
          </a:p>
          <a:p>
            <a:r>
              <a:rPr lang="en-US" altLang="ja-JP" sz="1350" dirty="0" err="1"/>
              <a:t>Bx</a:t>
            </a:r>
            <a:r>
              <a:rPr lang="en-US" altLang="ja-JP" sz="1350" dirty="0"/>
              <a:t>=0.0</a:t>
            </a:r>
          </a:p>
          <a:p>
            <a:r>
              <a:rPr lang="en-US" altLang="ja-JP" sz="1350" dirty="0"/>
              <a:t>By=0.0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7575" y="1869319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ρ=0.125</a:t>
            </a:r>
          </a:p>
          <a:p>
            <a:r>
              <a:rPr lang="en-US" altLang="ja-JP" sz="1350" dirty="0"/>
              <a:t>P =0.1</a:t>
            </a:r>
          </a:p>
          <a:p>
            <a:r>
              <a:rPr lang="en-US" altLang="ja-JP" sz="1350" dirty="0" err="1"/>
              <a:t>Bx</a:t>
            </a:r>
            <a:r>
              <a:rPr lang="en-US" altLang="ja-JP" sz="1350" dirty="0"/>
              <a:t>=0.0</a:t>
            </a:r>
          </a:p>
          <a:p>
            <a:r>
              <a:rPr lang="en-US" altLang="ja-JP" sz="1350" dirty="0"/>
              <a:t>By=0.0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64404" y="1818574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ρ=0.125</a:t>
            </a:r>
          </a:p>
          <a:p>
            <a:r>
              <a:rPr lang="en-US" altLang="ja-JP" sz="1350" dirty="0"/>
              <a:t>P =0.1</a:t>
            </a:r>
          </a:p>
          <a:p>
            <a:r>
              <a:rPr lang="en-US" altLang="ja-JP" sz="1350" dirty="0" err="1"/>
              <a:t>Bx</a:t>
            </a:r>
            <a:r>
              <a:rPr lang="en-US" altLang="ja-JP" sz="1350" dirty="0"/>
              <a:t>=0.75</a:t>
            </a:r>
          </a:p>
          <a:p>
            <a:r>
              <a:rPr lang="en-US" altLang="ja-JP" sz="1350" dirty="0"/>
              <a:t>By=-1.0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49909" y="1816503"/>
            <a:ext cx="845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ρ=1.0</a:t>
            </a:r>
          </a:p>
          <a:p>
            <a:r>
              <a:rPr lang="en-US" altLang="ja-JP" sz="1350" dirty="0"/>
              <a:t>P =1.0</a:t>
            </a:r>
          </a:p>
          <a:p>
            <a:r>
              <a:rPr lang="en-US" altLang="ja-JP" sz="1350" dirty="0" err="1"/>
              <a:t>Bx</a:t>
            </a:r>
            <a:r>
              <a:rPr lang="en-US" altLang="ja-JP" sz="1350" dirty="0"/>
              <a:t>=0.75</a:t>
            </a:r>
          </a:p>
          <a:p>
            <a:r>
              <a:rPr lang="en-US" altLang="ja-JP" sz="1350" dirty="0"/>
              <a:t>By=1.0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2264294" y="1916292"/>
            <a:ext cx="5081" cy="812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403883" y="1869319"/>
            <a:ext cx="1623" cy="90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61" y="2677378"/>
            <a:ext cx="371354" cy="323437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3290470" y="2062574"/>
            <a:ext cx="2137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ボクのプログラムくん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3922009" y="3594649"/>
            <a:ext cx="815662" cy="516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3820596" y="2330983"/>
            <a:ext cx="98350" cy="338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67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Orszag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-Tang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渦問題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8279" y="1614152"/>
            <a:ext cx="1807219" cy="433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次元化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45" y="1661661"/>
            <a:ext cx="624404" cy="62440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796" y="1546636"/>
            <a:ext cx="897448" cy="8974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605" y="4601903"/>
            <a:ext cx="2076380" cy="185116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94" y="4572384"/>
            <a:ext cx="2173482" cy="18806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65" y="2604525"/>
            <a:ext cx="2114298" cy="185949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88" y="2634431"/>
            <a:ext cx="2088649" cy="182959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009" y="1806896"/>
            <a:ext cx="459642" cy="40033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514488" y="4601903"/>
            <a:ext cx="18809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Divergence cleaning</a:t>
            </a:r>
            <a:endParaRPr lang="ja-JP" altLang="en-US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998830" y="4919344"/>
            <a:ext cx="756898" cy="458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60492" y="6877311"/>
            <a:ext cx="13548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grid 200×200</a:t>
            </a:r>
          </a:p>
          <a:p>
            <a:endParaRPr lang="ja-JP" altLang="en-US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1683973" y="4786267"/>
            <a:ext cx="585617" cy="5689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cxnSp>
        <p:nvCxnSpPr>
          <p:cNvPr id="18" name="直線矢印コネクタ 17"/>
          <p:cNvCxnSpPr>
            <a:stCxn id="19" idx="2"/>
          </p:cNvCxnSpPr>
          <p:nvPr/>
        </p:nvCxnSpPr>
        <p:spPr>
          <a:xfrm>
            <a:off x="819010" y="4785222"/>
            <a:ext cx="940257" cy="1123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4180" y="4508223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磁場が溜まっている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79494" y="228606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の分布図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47153" y="1418881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プログラムくん成長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7692" y="3263430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</a:t>
            </a:r>
            <a:r>
              <a:rPr lang="en-US" altLang="ja-JP" dirty="0" smtClean="0"/>
              <a:t>=0.2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4726615" y="3295913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t</a:t>
            </a:r>
            <a:r>
              <a:rPr lang="en-US" altLang="ja-JP" dirty="0" smtClean="0"/>
              <a:t>=0.2</a:t>
            </a:r>
            <a:endParaRPr lang="en-US" altLang="ja-JP" dirty="0"/>
          </a:p>
        </p:txBody>
      </p:sp>
      <p:sp>
        <p:nvSpPr>
          <p:cNvPr id="27" name="正方形/長方形 26"/>
          <p:cNvSpPr/>
          <p:nvPr/>
        </p:nvSpPr>
        <p:spPr>
          <a:xfrm>
            <a:off x="672728" y="5378319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t=0.25</a:t>
            </a:r>
            <a:endParaRPr lang="en-US" altLang="ja-JP" dirty="0"/>
          </a:p>
        </p:txBody>
      </p:sp>
      <p:sp>
        <p:nvSpPr>
          <p:cNvPr id="28" name="正方形/長方形 27"/>
          <p:cNvSpPr/>
          <p:nvPr/>
        </p:nvSpPr>
        <p:spPr>
          <a:xfrm>
            <a:off x="4731726" y="5269527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t=0.25</a:t>
            </a:r>
            <a:endParaRPr lang="en-US" altLang="ja-JP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52381" y="1576146"/>
            <a:ext cx="1527919" cy="7155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MUSCL</a:t>
            </a: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</a:t>
            </a:r>
            <a:endParaRPr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Runge-Kutta3</a:t>
            </a:r>
            <a:r>
              <a:rPr lang="ja-JP" altLang="en-US" sz="13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</a:t>
            </a:r>
            <a:endParaRPr lang="en-US" altLang="ja-JP" sz="13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grid 200×200</a:t>
            </a:r>
          </a:p>
        </p:txBody>
      </p:sp>
    </p:spTree>
    <p:extLst>
      <p:ext uri="{BB962C8B-B14F-4D97-AF65-F5344CB8AC3E}">
        <p14:creationId xmlns:p14="http://schemas.microsoft.com/office/powerpoint/2010/main" val="45408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次課題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0245" y="1832006"/>
            <a:ext cx="3186243" cy="97457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ジェットの伝搬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42" y="1745921"/>
            <a:ext cx="1336791" cy="133679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20" y="2459686"/>
            <a:ext cx="4043103" cy="403010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609" y="4474737"/>
            <a:ext cx="756133" cy="756133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 flipH="1">
            <a:off x="6409440" y="2542732"/>
            <a:ext cx="735239" cy="2419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7265324" y="3207673"/>
            <a:ext cx="1512917" cy="2162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308709" y="5405095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今後もっと成長して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の研究課題も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クリア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する！！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 rot="17960010">
            <a:off x="6829612" y="3773919"/>
            <a:ext cx="1257921" cy="20471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2390947" y="2952962"/>
            <a:ext cx="1366406" cy="6497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76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106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5日間の軌跡</vt:lpstr>
      <vt:lpstr>目次</vt:lpstr>
      <vt:lpstr>衝撃波管問題</vt:lpstr>
      <vt:lpstr>Orszag-Tang渦問題</vt:lpstr>
      <vt:lpstr>次課題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総合メディア基盤センター</dc:creator>
  <cp:lastModifiedBy>総合メディア基盤センター</cp:lastModifiedBy>
  <cp:revision>15</cp:revision>
  <dcterms:created xsi:type="dcterms:W3CDTF">2017-08-25T03:31:45Z</dcterms:created>
  <dcterms:modified xsi:type="dcterms:W3CDTF">2017-08-25T04:35:05Z</dcterms:modified>
</cp:coreProperties>
</file>