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  <a:srgbClr val="2F7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1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8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8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8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6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1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1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4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1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5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C933-9BAE-4EED-B972-9CA5B8983E6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1D0C-42C0-45CC-A46F-235CF42A3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59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35201" y="5036502"/>
            <a:ext cx="585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早稲田大学 修士２年　鈴木　遼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59328" y="2364959"/>
            <a:ext cx="387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成果報告</a:t>
            </a:r>
            <a:endParaRPr lang="en-US" altLang="ja-JP" sz="7200" b="1" dirty="0" smtClean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01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モチベーション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478" y="912557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</a:t>
            </a: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までの研究</a:t>
            </a:r>
            <a:endParaRPr lang="en-US" altLang="ja-JP" sz="36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8" y="4311683"/>
            <a:ext cx="4020742" cy="1744132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391787" y="1691198"/>
            <a:ext cx="4069080" cy="1900870"/>
          </a:xfrm>
          <a:prstGeom prst="rect">
            <a:avLst/>
          </a:prstGeom>
          <a:noFill/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パイ 27"/>
          <p:cNvSpPr/>
          <p:nvPr/>
        </p:nvSpPr>
        <p:spPr>
          <a:xfrm rot="2975628">
            <a:off x="5184158" y="2652802"/>
            <a:ext cx="263221" cy="283492"/>
          </a:xfrm>
          <a:prstGeom prst="pie">
            <a:avLst>
              <a:gd name="adj1" fmla="val 14446292"/>
              <a:gd name="adj2" fmla="val 18442583"/>
            </a:avLst>
          </a:prstGeom>
          <a:solidFill>
            <a:srgbClr val="FD91E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84842" y="2802634"/>
            <a:ext cx="1400142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-3600000">
            <a:off x="4584842" y="2802634"/>
            <a:ext cx="1400142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7006031" y="2341118"/>
            <a:ext cx="1015905" cy="957243"/>
          </a:xfrm>
          <a:prstGeom prst="ellips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383138" y="2667242"/>
            <a:ext cx="261690" cy="27078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flipV="1">
            <a:off x="7627788" y="2306906"/>
            <a:ext cx="158650" cy="149899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742873" y="1723761"/>
                <a:ext cx="12010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𝑖</m:t>
                    </m:r>
                  </m:oMath>
                </a14:m>
                <a:r>
                  <a:rPr lang="en-US" altLang="ja-JP" sz="2400" dirty="0" smtClean="0">
                    <a:solidFill>
                      <a:srgbClr val="333F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large</a:t>
                </a:r>
                <a:r>
                  <a:rPr lang="ja-JP" altLang="en-US" dirty="0" smtClean="0">
                    <a:solidFill>
                      <a:srgbClr val="333F50"/>
                    </a:solidFill>
                  </a:rPr>
                  <a:t> </a:t>
                </a:r>
                <a:endParaRPr lang="ja-JP" altLang="en-US" dirty="0">
                  <a:solidFill>
                    <a:srgbClr val="333F50"/>
                  </a:solidFill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73" y="1723761"/>
                <a:ext cx="120109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15" t="-9211" r="-3046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913434" y="1720526"/>
                <a:ext cx="12862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𝑒</m:t>
                    </m:r>
                  </m:oMath>
                </a14:m>
                <a:r>
                  <a:rPr lang="en-US" altLang="ja-JP" sz="2400" dirty="0" smtClean="0">
                    <a:solidFill>
                      <a:srgbClr val="333F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small</a:t>
                </a:r>
                <a:r>
                  <a:rPr lang="ja-JP" altLang="en-US" dirty="0" smtClean="0">
                    <a:solidFill>
                      <a:srgbClr val="333F50"/>
                    </a:solidFill>
                  </a:rPr>
                  <a:t> </a:t>
                </a:r>
                <a:endParaRPr lang="ja-JP" altLang="en-US" dirty="0">
                  <a:solidFill>
                    <a:srgbClr val="333F5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34" y="1720526"/>
                <a:ext cx="128625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r="-284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/>
          <p:cNvSpPr/>
          <p:nvPr/>
        </p:nvSpPr>
        <p:spPr>
          <a:xfrm>
            <a:off x="4391787" y="4186428"/>
            <a:ext cx="4069080" cy="1900870"/>
          </a:xfrm>
          <a:prstGeom prst="rect">
            <a:avLst/>
          </a:prstGeom>
          <a:noFill/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パイ 36"/>
          <p:cNvSpPr/>
          <p:nvPr/>
        </p:nvSpPr>
        <p:spPr>
          <a:xfrm rot="2975628">
            <a:off x="5150933" y="5029899"/>
            <a:ext cx="589940" cy="635372"/>
          </a:xfrm>
          <a:prstGeom prst="pie">
            <a:avLst>
              <a:gd name="adj1" fmla="val 16905440"/>
              <a:gd name="adj2" fmla="val 18442583"/>
            </a:avLst>
          </a:prstGeom>
          <a:solidFill>
            <a:srgbClr val="FD91E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4656473" y="5343495"/>
            <a:ext cx="1400142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-1200000">
            <a:off x="4656473" y="5343495"/>
            <a:ext cx="1400142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 rot="2579406">
            <a:off x="7154413" y="4665855"/>
            <a:ext cx="783425" cy="1190773"/>
          </a:xfrm>
          <a:prstGeom prst="ellips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7515604" y="4990475"/>
            <a:ext cx="261690" cy="27078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flipV="1">
            <a:off x="7835252" y="4748944"/>
            <a:ext cx="158650" cy="149899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4760716" y="4226211"/>
                <a:ext cx="1234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𝑖</m:t>
                    </m:r>
                  </m:oMath>
                </a14:m>
                <a:r>
                  <a:rPr lang="en-US" altLang="ja-JP" sz="2400" dirty="0" smtClean="0">
                    <a:solidFill>
                      <a:srgbClr val="333F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small</a:t>
                </a:r>
                <a:r>
                  <a:rPr lang="ja-JP" altLang="en-US" dirty="0" smtClean="0">
                    <a:solidFill>
                      <a:srgbClr val="333F50"/>
                    </a:solidFill>
                  </a:rPr>
                  <a:t> </a:t>
                </a:r>
                <a:endParaRPr lang="ja-JP" altLang="en-US" dirty="0">
                  <a:solidFill>
                    <a:srgbClr val="333F50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16" y="4226211"/>
                <a:ext cx="123476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78" t="-9211" r="-197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931277" y="4213832"/>
                <a:ext cx="1199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F5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𝑒</m:t>
                    </m:r>
                  </m:oMath>
                </a14:m>
                <a:r>
                  <a:rPr lang="en-US" altLang="ja-JP" sz="2400" dirty="0" smtClean="0">
                    <a:solidFill>
                      <a:srgbClr val="333F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large</a:t>
                </a:r>
                <a:endParaRPr lang="ja-JP" altLang="en-US" dirty="0">
                  <a:solidFill>
                    <a:srgbClr val="333F50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77" y="4213832"/>
                <a:ext cx="1199687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761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上下矢印 44"/>
          <p:cNvSpPr/>
          <p:nvPr/>
        </p:nvSpPr>
        <p:spPr>
          <a:xfrm>
            <a:off x="6243447" y="3651504"/>
            <a:ext cx="256032" cy="475488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718672" y="1570352"/>
            <a:ext cx="2538671" cy="2275392"/>
            <a:chOff x="1066142" y="1450052"/>
            <a:chExt cx="2902984" cy="2432517"/>
          </a:xfrm>
        </p:grpSpPr>
        <p:sp>
          <p:nvSpPr>
            <p:cNvPr id="47" name="円/楕円 46"/>
            <p:cNvSpPr/>
            <p:nvPr/>
          </p:nvSpPr>
          <p:spPr>
            <a:xfrm>
              <a:off x="1066142" y="1450052"/>
              <a:ext cx="2902984" cy="2432517"/>
            </a:xfrm>
            <a:prstGeom prst="ellips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 flipV="1">
              <a:off x="3448287" y="1769399"/>
              <a:ext cx="262917" cy="249926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980879" y="2160122"/>
              <a:ext cx="1079116" cy="950602"/>
            </a:xfrm>
            <a:prstGeom prst="ellips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2398073" y="2491726"/>
              <a:ext cx="277973" cy="268904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 flipV="1">
              <a:off x="1896618" y="2515933"/>
              <a:ext cx="168521" cy="148859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4460231" y="1310938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Kozai-Lidov</a:t>
            </a:r>
            <a:r>
              <a:rPr lang="en-US" altLang="ja-JP" sz="2400" dirty="0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(KL) oscillation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12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09728" y="0"/>
            <a:ext cx="9354312" cy="1060704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2829" y="307559"/>
            <a:ext cx="69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降着円盤で似た現象が起きる？</a:t>
            </a:r>
            <a:endParaRPr lang="en-US" altLang="ja-JP" sz="3600" dirty="0" smtClean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41508" y="1095063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Binary + misaligned disk</a:t>
            </a:r>
            <a:endParaRPr lang="ja-JP" altLang="en-US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793194" y="1510226"/>
            <a:ext cx="3173252" cy="2841409"/>
            <a:chOff x="1206724" y="1785455"/>
            <a:chExt cx="2541131" cy="2275392"/>
          </a:xfrm>
        </p:grpSpPr>
        <p:sp>
          <p:nvSpPr>
            <p:cNvPr id="79" name="円/楕円 78"/>
            <p:cNvSpPr/>
            <p:nvPr/>
          </p:nvSpPr>
          <p:spPr>
            <a:xfrm>
              <a:off x="1206724" y="1785455"/>
              <a:ext cx="2538671" cy="2275392"/>
            </a:xfrm>
            <a:prstGeom prst="ellips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prstDash val="sysDot"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 flipV="1">
              <a:off x="3593694" y="3088411"/>
              <a:ext cx="154161" cy="156750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422761" y="2786900"/>
              <a:ext cx="146174" cy="15125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  <a:effectLst>
              <a:glow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ドーナツ 81"/>
            <p:cNvSpPr/>
            <p:nvPr/>
          </p:nvSpPr>
          <p:spPr>
            <a:xfrm>
              <a:off x="1756744" y="2144507"/>
              <a:ext cx="1463894" cy="1480187"/>
            </a:xfrm>
            <a:prstGeom prst="donut">
              <a:avLst>
                <a:gd name="adj" fmla="val 4049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2400000" lon="0" rev="2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4976784" y="1510226"/>
            <a:ext cx="3173252" cy="2841409"/>
            <a:chOff x="1206724" y="1785455"/>
            <a:chExt cx="2541131" cy="2275392"/>
          </a:xfrm>
        </p:grpSpPr>
        <p:sp>
          <p:nvSpPr>
            <p:cNvPr id="84" name="円/楕円 83"/>
            <p:cNvSpPr/>
            <p:nvPr/>
          </p:nvSpPr>
          <p:spPr>
            <a:xfrm>
              <a:off x="1206724" y="1785455"/>
              <a:ext cx="2538671" cy="2275392"/>
            </a:xfrm>
            <a:prstGeom prst="ellips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prstDash val="sysDot"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 flipV="1">
              <a:off x="3593694" y="3088411"/>
              <a:ext cx="154161" cy="156750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422761" y="2786900"/>
              <a:ext cx="146174" cy="15125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  <a:effectLst>
              <a:glow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7" name="円/楕円 86"/>
          <p:cNvSpPr/>
          <p:nvPr/>
        </p:nvSpPr>
        <p:spPr>
          <a:xfrm rot="19114298">
            <a:off x="5803801" y="2348923"/>
            <a:ext cx="1563624" cy="1014984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7132349" y="2282250"/>
            <a:ext cx="182536" cy="188879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  <a:effectLst>
            <a:glow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5181087" y="1106636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Hierarchical triple</a:t>
            </a:r>
            <a:endParaRPr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94306" y="4319431"/>
            <a:ext cx="804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流体計算で確かめてみたい！</a:t>
            </a:r>
            <a:endParaRPr lang="en-US" altLang="ja-JP" sz="36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93529" y="4893457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偏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微分方程式をどうやって数値的に解くのか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993529" y="5388757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空間を多次元にしたときの計算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984004" y="5865007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磁場も入れたい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2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今回できたこと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088" y="898371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次元</a:t>
            </a:r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MHD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方程式を解いてみた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0113" y="135660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MUSCL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Runge-Kutta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hlld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1145" r="39543" b="22434"/>
          <a:stretch/>
        </p:blipFill>
        <p:spPr>
          <a:xfrm>
            <a:off x="942974" y="1818269"/>
            <a:ext cx="6591301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今回できたこと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088" y="898371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次元</a:t>
            </a:r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MHD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方程式を解いてみた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0113" y="135660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MUSCL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Runge-Kutta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hlld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3889" r="49688" b="20555"/>
          <a:stretch/>
        </p:blipFill>
        <p:spPr>
          <a:xfrm>
            <a:off x="1033462" y="1713494"/>
            <a:ext cx="6891338" cy="523190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20112" y="2234393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Brio &amp; Wu shock tube</a:t>
            </a:r>
          </a:p>
        </p:txBody>
      </p:sp>
    </p:spTree>
    <p:extLst>
      <p:ext uri="{BB962C8B-B14F-4D97-AF65-F5344CB8AC3E}">
        <p14:creationId xmlns:p14="http://schemas.microsoft.com/office/powerpoint/2010/main" val="412813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8005" r="2181" b="6766"/>
          <a:stretch/>
        </p:blipFill>
        <p:spPr>
          <a:xfrm>
            <a:off x="247650" y="2390775"/>
            <a:ext cx="5886450" cy="406717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今回できたこと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088" y="898371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次元にしてみた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0113" y="135660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MUSCL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Runge-Kutta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hlld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0112" y="1948239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shock tube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4815" r="61355" b="43333"/>
          <a:stretch/>
        </p:blipFill>
        <p:spPr>
          <a:xfrm>
            <a:off x="5333930" y="1739690"/>
            <a:ext cx="3857695" cy="27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今回できたこと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088" y="898371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次元にしてみた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0113" y="135660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MUSCL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Runge-Kutta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hlld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9481" r="2959" b="4691"/>
          <a:stretch/>
        </p:blipFill>
        <p:spPr>
          <a:xfrm>
            <a:off x="152400" y="2552162"/>
            <a:ext cx="5695950" cy="40957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20112" y="1843868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Brio &amp; Wu shock tube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7485" r="1402" b="2496"/>
          <a:stretch/>
        </p:blipFill>
        <p:spPr>
          <a:xfrm>
            <a:off x="4905375" y="1827794"/>
            <a:ext cx="3819525" cy="27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6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69478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313" y="128893"/>
            <a:ext cx="375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今回できたこと</a:t>
            </a:r>
            <a:endParaRPr kumimoji="1" lang="ja-JP" altLang="en-US" sz="3600" dirty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088" y="898371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磁場発散の処理に挑戦した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0113" y="135660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MUSCL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Runge-Kutta</a:t>
            </a:r>
            <a:r>
              <a:rPr lang="ja-JP" altLang="en-US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err="1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hlld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0112" y="1777884"/>
            <a:ext cx="804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Orszag-Tang 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渦問題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8209" r="3733" b="12484"/>
          <a:stretch/>
        </p:blipFill>
        <p:spPr>
          <a:xfrm>
            <a:off x="4343400" y="2747726"/>
            <a:ext cx="4946768" cy="317682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5912" y="2405395"/>
            <a:ext cx="194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9-Wave 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6836" r="13714" b="10111"/>
          <a:stretch/>
        </p:blipFill>
        <p:spPr>
          <a:xfrm>
            <a:off x="-1" y="2664487"/>
            <a:ext cx="4572001" cy="342198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34337" y="2439400"/>
            <a:ext cx="295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磁場発散の処理なし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458088" y="3178894"/>
            <a:ext cx="1151637" cy="105727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149344" y="4375481"/>
            <a:ext cx="1151637" cy="105727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63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09728" y="0"/>
            <a:ext cx="9354312" cy="1060704"/>
          </a:xfrm>
          <a:prstGeom prst="rect">
            <a:avLst/>
          </a:prstGeom>
          <a:solidFill>
            <a:srgbClr val="2F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2829" y="307559"/>
            <a:ext cx="69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FAE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今後は・・・</a:t>
            </a:r>
            <a:endParaRPr lang="en-US" altLang="ja-JP" sz="3600" dirty="0" smtClean="0">
              <a:solidFill>
                <a:srgbClr val="FFF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41508" y="1095063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Binary + misaligned disk</a:t>
            </a:r>
            <a:endParaRPr lang="ja-JP" altLang="en-US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793194" y="1510226"/>
            <a:ext cx="3173252" cy="2841409"/>
            <a:chOff x="1206724" y="1785455"/>
            <a:chExt cx="2541131" cy="2275392"/>
          </a:xfrm>
        </p:grpSpPr>
        <p:sp>
          <p:nvSpPr>
            <p:cNvPr id="79" name="円/楕円 78"/>
            <p:cNvSpPr/>
            <p:nvPr/>
          </p:nvSpPr>
          <p:spPr>
            <a:xfrm>
              <a:off x="1206724" y="1785455"/>
              <a:ext cx="2538671" cy="2275392"/>
            </a:xfrm>
            <a:prstGeom prst="ellips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prstDash val="sysDot"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 flipV="1">
              <a:off x="3593694" y="3088411"/>
              <a:ext cx="154161" cy="156750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422761" y="2786900"/>
              <a:ext cx="146174" cy="15125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  <a:effectLst>
              <a:glow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ドーナツ 81"/>
            <p:cNvSpPr/>
            <p:nvPr/>
          </p:nvSpPr>
          <p:spPr>
            <a:xfrm>
              <a:off x="1756744" y="2144507"/>
              <a:ext cx="1463894" cy="1480187"/>
            </a:xfrm>
            <a:prstGeom prst="donut">
              <a:avLst>
                <a:gd name="adj" fmla="val 4049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2400000" lon="0" rev="2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4976784" y="1510226"/>
            <a:ext cx="3173252" cy="2841409"/>
            <a:chOff x="1206724" y="1785455"/>
            <a:chExt cx="2541131" cy="2275392"/>
          </a:xfrm>
        </p:grpSpPr>
        <p:sp>
          <p:nvSpPr>
            <p:cNvPr id="84" name="円/楕円 83"/>
            <p:cNvSpPr/>
            <p:nvPr/>
          </p:nvSpPr>
          <p:spPr>
            <a:xfrm>
              <a:off x="1206724" y="1785455"/>
              <a:ext cx="2538671" cy="2275392"/>
            </a:xfrm>
            <a:prstGeom prst="ellipse">
              <a:avLst/>
            </a:prstGeom>
            <a:noFill/>
            <a:ln w="15875">
              <a:solidFill>
                <a:schemeClr val="accent2">
                  <a:lumMod val="50000"/>
                </a:schemeClr>
              </a:solidFill>
              <a:prstDash val="sysDot"/>
            </a:ln>
            <a:effectLst/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 flipV="1">
              <a:off x="3593694" y="3088411"/>
              <a:ext cx="154161" cy="156750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422761" y="2786900"/>
              <a:ext cx="146174" cy="15125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  <a:effectLst>
              <a:glow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7" name="円/楕円 86"/>
          <p:cNvSpPr/>
          <p:nvPr/>
        </p:nvSpPr>
        <p:spPr>
          <a:xfrm rot="19114298">
            <a:off x="5803801" y="2348923"/>
            <a:ext cx="1563624" cy="1014984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7132349" y="2282250"/>
            <a:ext cx="182536" cy="188879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  <a:effectLst>
            <a:glow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5181087" y="1106636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333F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Hierarchical triple</a:t>
            </a:r>
            <a:endParaRPr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51247" y="4214600"/>
            <a:ext cx="804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３次元への拡張・降着円盤への応用</a:t>
            </a:r>
            <a:endParaRPr lang="en-US" altLang="ja-JP" sz="36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93529" y="4854587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粘性の取り扱い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993529" y="5314430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中心天体からの重力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993528" y="5815760"/>
            <a:ext cx="804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自己重力</a:t>
            </a:r>
            <a:endParaRPr lang="en-US" altLang="ja-JP" sz="2800" dirty="0" smtClean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7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189</Words>
  <Application>Microsoft Office PowerPoint</Application>
  <PresentationFormat>画面に合わせる (4:3)</PresentationFormat>
  <Paragraphs>44</Paragraphs>
  <Slides>9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Arial Unicode MS</vt:lpstr>
      <vt:lpstr>ＭＳ Ｐゴシック</vt:lpstr>
      <vt:lpstr>メイリオ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鈴木遼</dc:creator>
  <cp:lastModifiedBy>鈴木遼</cp:lastModifiedBy>
  <cp:revision>13</cp:revision>
  <dcterms:created xsi:type="dcterms:W3CDTF">2017-08-25T01:51:07Z</dcterms:created>
  <dcterms:modified xsi:type="dcterms:W3CDTF">2017-08-25T05:07:47Z</dcterms:modified>
</cp:coreProperties>
</file>