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p:restoredTop sz="94666"/>
  </p:normalViewPr>
  <p:slideViewPr>
    <p:cSldViewPr snapToGrid="0" snapToObjects="1">
      <p:cViewPr varScale="1">
        <p:scale>
          <a:sx n="72" d="100"/>
          <a:sy n="72" d="100"/>
        </p:scale>
        <p:origin x="126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1143000" y="685800"/>
            <a:ext cx="4572000" cy="3429000"/>
          </a:xfrm>
          <a:prstGeom prst="rect">
            <a:avLst/>
          </a:prstGeom>
        </p:spPr>
        <p:txBody>
          <a:bodyPr/>
          <a:lstStyle/>
          <a:p>
            <a:endParaRPr/>
          </a:p>
        </p:txBody>
      </p:sp>
      <p:sp>
        <p:nvSpPr>
          <p:cNvPr id="158" name="Shape 15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noRot="1" noChangeAspect="1"/>
          </p:cNvSpPr>
          <p:nvPr>
            <p:ph type="sldImg"/>
          </p:nvPr>
        </p:nvSpPr>
        <p:spPr>
          <a:prstGeom prst="rect">
            <a:avLst/>
          </a:prstGeom>
        </p:spPr>
        <p:txBody>
          <a:bodyPr/>
          <a:lstStyle/>
          <a:p>
            <a:endParaRPr/>
          </a:p>
        </p:txBody>
      </p:sp>
      <p:sp>
        <p:nvSpPr>
          <p:cNvPr id="199" name="Shape 199"/>
          <p:cNvSpPr>
            <a:spLocks noGrp="1"/>
          </p:cNvSpPr>
          <p:nvPr>
            <p:ph type="body" sz="quarter" idx="1"/>
          </p:nvPr>
        </p:nvSpPr>
        <p:spPr>
          <a:prstGeom prst="rect">
            <a:avLst/>
          </a:prstGeom>
        </p:spPr>
        <p:txBody>
          <a:bodyPr/>
          <a:lstStyle/>
          <a:p>
            <a:r>
              <a:t>代表的な機構として考えられているのが，ニュートリノ加熱機構</a:t>
            </a:r>
          </a:p>
          <a:p>
            <a:r>
              <a:t>多次元の数値計算の発達により流体力学的安定性，音波による加熱機構などの多次元的効果が注目されるようになった．</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 &amp; サブタイトル">
    <p:bg>
      <p:bgPr>
        <a:solidFill>
          <a:srgbClr val="FFF5E3"/>
        </a:solidFill>
        <a:effectLst/>
      </p:bgPr>
    </p:bg>
    <p:spTree>
      <p:nvGrpSpPr>
        <p:cNvPr id="1" name=""/>
        <p:cNvGrpSpPr/>
        <p:nvPr/>
      </p:nvGrpSpPr>
      <p:grpSpPr>
        <a:xfrm>
          <a:off x="0" y="0"/>
          <a:ext cx="0" cy="0"/>
          <a:chOff x="0" y="0"/>
          <a:chExt cx="0" cy="0"/>
        </a:xfrm>
      </p:grpSpPr>
      <p:sp>
        <p:nvSpPr>
          <p:cNvPr id="11" name="タイトルテキスト"/>
          <p:cNvSpPr txBox="1">
            <a:spLocks noGrp="1"/>
          </p:cNvSpPr>
          <p:nvPr>
            <p:ph type="title"/>
          </p:nvPr>
        </p:nvSpPr>
        <p:spPr>
          <a:xfrm>
            <a:off x="1270000" y="1638300"/>
            <a:ext cx="10464800" cy="3302000"/>
          </a:xfrm>
          <a:prstGeom prst="rect">
            <a:avLst/>
          </a:prstGeom>
        </p:spPr>
        <p:txBody>
          <a:bodyPr anchor="b"/>
          <a:lstStyle>
            <a:lvl1pPr algn="ctr">
              <a:defRPr>
                <a:solidFill>
                  <a:srgbClr val="33B490"/>
                </a:solidFill>
              </a:defRPr>
            </a:lvl1pPr>
          </a:lstStyle>
          <a:p>
            <a:r>
              <a:t>タイトルテキスト</a:t>
            </a:r>
          </a:p>
        </p:txBody>
      </p:sp>
      <p:sp>
        <p:nvSpPr>
          <p:cNvPr id="12" name="本文レベル1…"/>
          <p:cNvSpPr txBox="1">
            <a:spLocks noGrp="1"/>
          </p:cNvSpPr>
          <p:nvPr>
            <p:ph type="body" sz="quarter" idx="1"/>
          </p:nvPr>
        </p:nvSpPr>
        <p:spPr>
          <a:xfrm>
            <a:off x="1270000" y="5029200"/>
            <a:ext cx="10464800" cy="1130300"/>
          </a:xfrm>
          <a:prstGeom prst="rect">
            <a:avLst/>
          </a:prstGeom>
        </p:spPr>
        <p:txBody>
          <a:bodyPr/>
          <a:lstStyle>
            <a:lvl1pPr marL="0" indent="0" algn="ctr">
              <a:spcBef>
                <a:spcPts val="0"/>
              </a:spcBef>
              <a:buSzTx/>
              <a:buNone/>
              <a:defRPr>
                <a:solidFill>
                  <a:srgbClr val="2BB58F"/>
                </a:solidFill>
              </a:defRPr>
            </a:lvl1pPr>
            <a:lvl2pPr marL="0" indent="228600" algn="ctr">
              <a:spcBef>
                <a:spcPts val="0"/>
              </a:spcBef>
              <a:buSzTx/>
              <a:buNone/>
              <a:defRPr>
                <a:solidFill>
                  <a:srgbClr val="2BB58F"/>
                </a:solidFill>
              </a:defRPr>
            </a:lvl2pPr>
            <a:lvl3pPr marL="0" indent="457200" algn="ctr">
              <a:spcBef>
                <a:spcPts val="0"/>
              </a:spcBef>
              <a:buSzTx/>
              <a:buNone/>
              <a:defRPr>
                <a:solidFill>
                  <a:srgbClr val="2BB58F"/>
                </a:solidFill>
              </a:defRPr>
            </a:lvl3pPr>
            <a:lvl4pPr marL="0" indent="685800" algn="ctr">
              <a:spcBef>
                <a:spcPts val="0"/>
              </a:spcBef>
              <a:buSzTx/>
              <a:buNone/>
              <a:defRPr>
                <a:solidFill>
                  <a:srgbClr val="2BB58F"/>
                </a:solidFill>
              </a:defRPr>
            </a:lvl4pPr>
            <a:lvl5pPr marL="0" indent="914400" algn="ctr">
              <a:spcBef>
                <a:spcPts val="0"/>
              </a:spcBef>
              <a:buSzTx/>
              <a:buNone/>
              <a:defRPr>
                <a:solidFill>
                  <a:srgbClr val="2BB58F"/>
                </a:solidFill>
              </a:defRPr>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ソースコード">
    <p:spTree>
      <p:nvGrpSpPr>
        <p:cNvPr id="1" name=""/>
        <p:cNvGrpSpPr/>
        <p:nvPr/>
      </p:nvGrpSpPr>
      <p:grpSpPr>
        <a:xfrm>
          <a:off x="0" y="0"/>
          <a:ext cx="0" cy="0"/>
          <a:chOff x="0" y="0"/>
          <a:chExt cx="0" cy="0"/>
        </a:xfrm>
      </p:grpSpPr>
      <p:sp>
        <p:nvSpPr>
          <p:cNvPr id="89" name="タイトルテキスト"/>
          <p:cNvSpPr txBox="1">
            <a:spLocks noGrp="1"/>
          </p:cNvSpPr>
          <p:nvPr>
            <p:ph type="title"/>
          </p:nvPr>
        </p:nvSpPr>
        <p:spPr>
          <a:xfrm>
            <a:off x="1168400" y="1524000"/>
            <a:ext cx="10668000" cy="2363342"/>
          </a:xfrm>
          <a:prstGeom prst="rect">
            <a:avLst/>
          </a:prstGeom>
        </p:spPr>
        <p:txBody>
          <a:bodyPr anchor="t"/>
          <a:lstStyle>
            <a:lvl1pPr algn="ctr">
              <a:lnSpc>
                <a:spcPct val="60000"/>
              </a:lnSpc>
            </a:lvl1pPr>
          </a:lstStyle>
          <a:p>
            <a:r>
              <a:t>タイトルテキスト</a:t>
            </a:r>
          </a:p>
        </p:txBody>
      </p:sp>
      <p:sp>
        <p:nvSpPr>
          <p:cNvPr id="90" name="本文レベル1…"/>
          <p:cNvSpPr txBox="1">
            <a:spLocks noGrp="1"/>
          </p:cNvSpPr>
          <p:nvPr>
            <p:ph type="body" sz="half" idx="1"/>
          </p:nvPr>
        </p:nvSpPr>
        <p:spPr>
          <a:xfrm>
            <a:off x="1270000" y="4241800"/>
            <a:ext cx="10464800" cy="3779243"/>
          </a:xfrm>
          <a:prstGeom prst="rect">
            <a:avLst/>
          </a:prstGeom>
          <a:solidFill>
            <a:srgbClr val="3E4157"/>
          </a:solidFill>
          <a:ln w="254000">
            <a:solidFill>
              <a:srgbClr val="3E4157"/>
            </a:solidFill>
          </a:ln>
        </p:spPr>
        <p:txBody>
          <a:bodyPr/>
          <a:lstStyle>
            <a:lvl1pPr marL="0" indent="0">
              <a:spcBef>
                <a:spcPts val="0"/>
              </a:spcBef>
              <a:buSzTx/>
              <a:buNone/>
              <a:defRPr sz="2000">
                <a:solidFill>
                  <a:srgbClr val="FFF5E2"/>
                </a:solidFill>
                <a:latin typeface="Monaco"/>
                <a:ea typeface="Monaco"/>
                <a:cs typeface="Monaco"/>
                <a:sym typeface="Monaco"/>
              </a:defRPr>
            </a:lvl1pPr>
            <a:lvl2pPr marL="0" indent="228600">
              <a:spcBef>
                <a:spcPts val="0"/>
              </a:spcBef>
              <a:buSzTx/>
              <a:buNone/>
              <a:defRPr sz="2000">
                <a:solidFill>
                  <a:srgbClr val="FFF5E2"/>
                </a:solidFill>
                <a:latin typeface="Monaco"/>
                <a:ea typeface="Monaco"/>
                <a:cs typeface="Monaco"/>
                <a:sym typeface="Monaco"/>
              </a:defRPr>
            </a:lvl2pPr>
            <a:lvl3pPr marL="0" indent="457200">
              <a:spcBef>
                <a:spcPts val="0"/>
              </a:spcBef>
              <a:buSzTx/>
              <a:buNone/>
              <a:defRPr sz="2000">
                <a:solidFill>
                  <a:srgbClr val="FFF5E2"/>
                </a:solidFill>
                <a:latin typeface="Monaco"/>
                <a:ea typeface="Monaco"/>
                <a:cs typeface="Monaco"/>
                <a:sym typeface="Monaco"/>
              </a:defRPr>
            </a:lvl3pPr>
            <a:lvl4pPr marL="0" indent="685800">
              <a:spcBef>
                <a:spcPts val="0"/>
              </a:spcBef>
              <a:buSzTx/>
              <a:buNone/>
              <a:defRPr sz="2000">
                <a:solidFill>
                  <a:srgbClr val="FFF5E2"/>
                </a:solidFill>
                <a:latin typeface="Monaco"/>
                <a:ea typeface="Monaco"/>
                <a:cs typeface="Monaco"/>
                <a:sym typeface="Monaco"/>
              </a:defRPr>
            </a:lvl4pPr>
            <a:lvl5pPr marL="0" indent="914400">
              <a:spcBef>
                <a:spcPts val="0"/>
              </a:spcBef>
              <a:buSzTx/>
              <a:buNone/>
              <a:defRPr sz="2000">
                <a:solidFill>
                  <a:srgbClr val="FFF5E2"/>
                </a:solidFill>
                <a:latin typeface="Monaco"/>
                <a:ea typeface="Monaco"/>
                <a:cs typeface="Monaco"/>
                <a:sym typeface="Monaco"/>
              </a:defRPr>
            </a:lvl5pPr>
          </a:lstStyle>
          <a:p>
            <a:r>
              <a:t>本文レベル1</a:t>
            </a:r>
          </a:p>
          <a:p>
            <a:pPr lvl="1"/>
            <a:r>
              <a:t>本文レベル2</a:t>
            </a:r>
          </a:p>
          <a:p>
            <a:pPr lvl="2"/>
            <a:r>
              <a:t>本文レベル3</a:t>
            </a:r>
          </a:p>
          <a:p>
            <a:pPr lvl="3"/>
            <a:r>
              <a:t>本文レベル4</a:t>
            </a:r>
          </a:p>
          <a:p>
            <a:pPr lvl="4"/>
            <a:r>
              <a:t>本文レベル5</a:t>
            </a:r>
          </a:p>
        </p:txBody>
      </p:sp>
      <p:sp>
        <p:nvSpPr>
          <p:cNvPr id="9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ソースコード">
    <p:bg>
      <p:bgPr>
        <a:solidFill>
          <a:srgbClr val="3E4157"/>
        </a:solidFill>
        <a:effectLst/>
      </p:bgPr>
    </p:bg>
    <p:spTree>
      <p:nvGrpSpPr>
        <p:cNvPr id="1" name=""/>
        <p:cNvGrpSpPr/>
        <p:nvPr/>
      </p:nvGrpSpPr>
      <p:grpSpPr>
        <a:xfrm>
          <a:off x="0" y="0"/>
          <a:ext cx="0" cy="0"/>
          <a:chOff x="0" y="0"/>
          <a:chExt cx="0" cy="0"/>
        </a:xfrm>
      </p:grpSpPr>
      <p:sp>
        <p:nvSpPr>
          <p:cNvPr id="98" name="タイトルテキスト"/>
          <p:cNvSpPr txBox="1">
            <a:spLocks noGrp="1"/>
          </p:cNvSpPr>
          <p:nvPr>
            <p:ph type="title"/>
          </p:nvPr>
        </p:nvSpPr>
        <p:spPr>
          <a:xfrm>
            <a:off x="1168400" y="1524000"/>
            <a:ext cx="10668000" cy="2363342"/>
          </a:xfrm>
          <a:prstGeom prst="rect">
            <a:avLst/>
          </a:prstGeom>
        </p:spPr>
        <p:txBody>
          <a:bodyPr anchor="t"/>
          <a:lstStyle>
            <a:lvl1pPr algn="ctr">
              <a:lnSpc>
                <a:spcPct val="60000"/>
              </a:lnSpc>
              <a:defRPr>
                <a:solidFill>
                  <a:srgbClr val="2BB58F"/>
                </a:solidFill>
              </a:defRPr>
            </a:lvl1pPr>
          </a:lstStyle>
          <a:p>
            <a:r>
              <a:t>タイトルテキスト</a:t>
            </a:r>
          </a:p>
        </p:txBody>
      </p:sp>
      <p:sp>
        <p:nvSpPr>
          <p:cNvPr id="99" name="本文レベル1…"/>
          <p:cNvSpPr txBox="1">
            <a:spLocks noGrp="1"/>
          </p:cNvSpPr>
          <p:nvPr>
            <p:ph type="body" sz="half" idx="1"/>
          </p:nvPr>
        </p:nvSpPr>
        <p:spPr>
          <a:xfrm>
            <a:off x="1270000" y="4241800"/>
            <a:ext cx="10464800" cy="3779243"/>
          </a:xfrm>
          <a:prstGeom prst="rect">
            <a:avLst/>
          </a:prstGeom>
          <a:solidFill>
            <a:srgbClr val="3E4157"/>
          </a:solidFill>
          <a:ln w="254000">
            <a:solidFill>
              <a:srgbClr val="3E4157"/>
            </a:solidFill>
          </a:ln>
        </p:spPr>
        <p:txBody>
          <a:bodyPr/>
          <a:lstStyle>
            <a:lvl1pPr marL="0" indent="0">
              <a:spcBef>
                <a:spcPts val="0"/>
              </a:spcBef>
              <a:buSzTx/>
              <a:buNone/>
              <a:defRPr sz="2000">
                <a:solidFill>
                  <a:srgbClr val="FFF5E2"/>
                </a:solidFill>
                <a:latin typeface="Monaco"/>
                <a:ea typeface="Monaco"/>
                <a:cs typeface="Monaco"/>
                <a:sym typeface="Monaco"/>
              </a:defRPr>
            </a:lvl1pPr>
            <a:lvl2pPr marL="0" indent="228600">
              <a:spcBef>
                <a:spcPts val="0"/>
              </a:spcBef>
              <a:buSzTx/>
              <a:buNone/>
              <a:defRPr sz="2000">
                <a:solidFill>
                  <a:srgbClr val="FFF5E2"/>
                </a:solidFill>
                <a:latin typeface="Monaco"/>
                <a:ea typeface="Monaco"/>
                <a:cs typeface="Monaco"/>
                <a:sym typeface="Monaco"/>
              </a:defRPr>
            </a:lvl2pPr>
            <a:lvl3pPr marL="0" indent="457200">
              <a:spcBef>
                <a:spcPts val="0"/>
              </a:spcBef>
              <a:buSzTx/>
              <a:buNone/>
              <a:defRPr sz="2000">
                <a:solidFill>
                  <a:srgbClr val="FFF5E2"/>
                </a:solidFill>
                <a:latin typeface="Monaco"/>
                <a:ea typeface="Monaco"/>
                <a:cs typeface="Monaco"/>
                <a:sym typeface="Monaco"/>
              </a:defRPr>
            </a:lvl3pPr>
            <a:lvl4pPr marL="0" indent="685800">
              <a:spcBef>
                <a:spcPts val="0"/>
              </a:spcBef>
              <a:buSzTx/>
              <a:buNone/>
              <a:defRPr sz="2000">
                <a:solidFill>
                  <a:srgbClr val="FFF5E2"/>
                </a:solidFill>
                <a:latin typeface="Monaco"/>
                <a:ea typeface="Monaco"/>
                <a:cs typeface="Monaco"/>
                <a:sym typeface="Monaco"/>
              </a:defRPr>
            </a:lvl4pPr>
            <a:lvl5pPr marL="0" indent="914400">
              <a:spcBef>
                <a:spcPts val="0"/>
              </a:spcBef>
              <a:buSzTx/>
              <a:buNone/>
              <a:defRPr sz="2000">
                <a:solidFill>
                  <a:srgbClr val="FFF5E2"/>
                </a:solidFill>
                <a:latin typeface="Monaco"/>
                <a:ea typeface="Monaco"/>
                <a:cs typeface="Monaco"/>
                <a:sym typeface="Monaco"/>
              </a:defRPr>
            </a:lvl5pPr>
          </a:lstStyle>
          <a:p>
            <a:r>
              <a:t>本文レベル1</a:t>
            </a:r>
          </a:p>
          <a:p>
            <a:pPr lvl="1"/>
            <a:r>
              <a:t>本文レベル2</a:t>
            </a:r>
          </a:p>
          <a:p>
            <a:pPr lvl="2"/>
            <a:r>
              <a:t>本文レベル3</a:t>
            </a:r>
          </a:p>
          <a:p>
            <a:pPr lvl="3"/>
            <a:r>
              <a:t>本文レベル4</a:t>
            </a:r>
          </a:p>
          <a:p>
            <a:pPr lvl="4"/>
            <a:r>
              <a:t>本文レベル5</a:t>
            </a:r>
          </a:p>
        </p:txBody>
      </p:sp>
      <p:sp>
        <p:nvSpPr>
          <p:cNvPr id="10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107" name="イメージ"/>
          <p:cNvSpPr>
            <a:spLocks noGrp="1"/>
          </p:cNvSpPr>
          <p:nvPr>
            <p:ph type="pic" idx="13"/>
          </p:nvPr>
        </p:nvSpPr>
        <p:spPr>
          <a:xfrm>
            <a:off x="1606550" y="635000"/>
            <a:ext cx="9779000" cy="5918200"/>
          </a:xfrm>
          <a:prstGeom prst="rect">
            <a:avLst/>
          </a:prstGeom>
        </p:spPr>
        <p:txBody>
          <a:bodyPr lIns="91439" tIns="45719" rIns="91439" bIns="45719">
            <a:noAutofit/>
          </a:bodyPr>
          <a:lstStyle/>
          <a:p>
            <a:endParaRPr/>
          </a:p>
        </p:txBody>
      </p:sp>
      <p:sp>
        <p:nvSpPr>
          <p:cNvPr id="108" name="タイトルテキスト"/>
          <p:cNvSpPr txBox="1">
            <a:spLocks noGrp="1"/>
          </p:cNvSpPr>
          <p:nvPr>
            <p:ph type="title"/>
          </p:nvPr>
        </p:nvSpPr>
        <p:spPr>
          <a:xfrm>
            <a:off x="1270000" y="6718300"/>
            <a:ext cx="10464800" cy="1422400"/>
          </a:xfrm>
          <a:prstGeom prst="rect">
            <a:avLst/>
          </a:prstGeom>
        </p:spPr>
        <p:txBody>
          <a:bodyPr anchor="b"/>
          <a:lstStyle>
            <a:lvl1pPr algn="ctr"/>
          </a:lstStyle>
          <a:p>
            <a:r>
              <a:t>タイトルテキスト</a:t>
            </a:r>
          </a:p>
        </p:txBody>
      </p:sp>
      <p:sp>
        <p:nvSpPr>
          <p:cNvPr id="109" name="本文レベル1…"/>
          <p:cNvSpPr txBox="1">
            <a:spLocks noGrp="1"/>
          </p:cNvSpPr>
          <p:nvPr>
            <p:ph type="body" sz="quarter" idx="1"/>
          </p:nvPr>
        </p:nvSpPr>
        <p:spPr>
          <a:xfrm>
            <a:off x="1270000" y="8191500"/>
            <a:ext cx="10464800" cy="1130300"/>
          </a:xfrm>
          <a:prstGeom prst="rect">
            <a:avLst/>
          </a:prstGeom>
        </p:spPr>
        <p:txBody>
          <a:bodyPr/>
          <a:lstStyle>
            <a:lvl1pPr marL="0" indent="0">
              <a:spcBef>
                <a:spcPts val="0"/>
              </a:spcBef>
              <a:buSzTx/>
              <a:buNone/>
              <a:defRPr>
                <a:latin typeface="+mj-lt"/>
                <a:ea typeface="+mj-ea"/>
                <a:cs typeface="+mj-cs"/>
                <a:sym typeface="Avenir Next"/>
              </a:defRPr>
            </a:lvl1pPr>
            <a:lvl2pPr marL="0" indent="228600">
              <a:spcBef>
                <a:spcPts val="0"/>
              </a:spcBef>
              <a:buSzTx/>
              <a:buNone/>
              <a:defRPr>
                <a:latin typeface="+mj-lt"/>
                <a:ea typeface="+mj-ea"/>
                <a:cs typeface="+mj-cs"/>
                <a:sym typeface="Avenir Next"/>
              </a:defRPr>
            </a:lvl2pPr>
            <a:lvl3pPr marL="0" indent="457200">
              <a:spcBef>
                <a:spcPts val="0"/>
              </a:spcBef>
              <a:buSzTx/>
              <a:buNone/>
              <a:defRPr>
                <a:latin typeface="+mj-lt"/>
                <a:ea typeface="+mj-ea"/>
                <a:cs typeface="+mj-cs"/>
                <a:sym typeface="Avenir Next"/>
              </a:defRPr>
            </a:lvl3pPr>
            <a:lvl4pPr marL="0" indent="685800">
              <a:spcBef>
                <a:spcPts val="0"/>
              </a:spcBef>
              <a:buSzTx/>
              <a:buNone/>
              <a:defRPr>
                <a:latin typeface="+mj-lt"/>
                <a:ea typeface="+mj-ea"/>
                <a:cs typeface="+mj-cs"/>
                <a:sym typeface="Avenir Next"/>
              </a:defRPr>
            </a:lvl4pPr>
            <a:lvl5pPr marL="0" indent="914400">
              <a:spcBef>
                <a:spcPts val="0"/>
              </a:spcBef>
              <a:buSzTx/>
              <a:buNone/>
              <a:defRPr>
                <a:latin typeface="+mj-lt"/>
                <a:ea typeface="+mj-ea"/>
                <a:cs typeface="+mj-cs"/>
                <a:sym typeface="Avenir Next"/>
              </a:defRPr>
            </a:lvl5pPr>
          </a:lstStyle>
          <a:p>
            <a:r>
              <a:t>本文レベル1</a:t>
            </a:r>
          </a:p>
          <a:p>
            <a:pPr lvl="1"/>
            <a:r>
              <a:t>本文レベル2</a:t>
            </a:r>
          </a:p>
          <a:p>
            <a:pPr lvl="2"/>
            <a:r>
              <a:t>本文レベル3</a:t>
            </a:r>
          </a:p>
          <a:p>
            <a:pPr lvl="3"/>
            <a:r>
              <a:t>本文レベル4</a:t>
            </a:r>
          </a:p>
          <a:p>
            <a:pPr lvl="4"/>
            <a:r>
              <a:t>本文レベル5</a:t>
            </a:r>
          </a:p>
        </p:txBody>
      </p:sp>
      <p:sp>
        <p:nvSpPr>
          <p:cNvPr id="110" name="スライド番号"/>
          <p:cNvSpPr txBox="1">
            <a:spLocks noGrp="1"/>
          </p:cNvSpPr>
          <p:nvPr>
            <p:ph type="sldNum" sz="quarter" idx="2"/>
          </p:nvPr>
        </p:nvSpPr>
        <p:spPr>
          <a:xfrm>
            <a:off x="6288709" y="9245600"/>
            <a:ext cx="414682" cy="330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117" name="タイトルテキスト"/>
          <p:cNvSpPr txBox="1">
            <a:spLocks noGrp="1"/>
          </p:cNvSpPr>
          <p:nvPr>
            <p:ph type="title"/>
          </p:nvPr>
        </p:nvSpPr>
        <p:spPr>
          <a:prstGeom prst="rect">
            <a:avLst/>
          </a:prstGeom>
        </p:spPr>
        <p:txBody>
          <a:bodyPr/>
          <a:lstStyle/>
          <a:p>
            <a:r>
              <a:t>タイトルテキスト</a:t>
            </a:r>
          </a:p>
        </p:txBody>
      </p:sp>
      <p:sp>
        <p:nvSpPr>
          <p:cNvPr id="118"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11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引用">
    <p:bg>
      <p:bgPr>
        <a:solidFill>
          <a:srgbClr val="3E4157"/>
        </a:solidFill>
        <a:effectLst/>
      </p:bgPr>
    </p:bg>
    <p:spTree>
      <p:nvGrpSpPr>
        <p:cNvPr id="1" name=""/>
        <p:cNvGrpSpPr/>
        <p:nvPr/>
      </p:nvGrpSpPr>
      <p:grpSpPr>
        <a:xfrm>
          <a:off x="0" y="0"/>
          <a:ext cx="0" cy="0"/>
          <a:chOff x="0" y="0"/>
          <a:chExt cx="0" cy="0"/>
        </a:xfrm>
      </p:grpSpPr>
      <p:sp>
        <p:nvSpPr>
          <p:cNvPr id="126" name="–Johnny Appleseed"/>
          <p:cNvSpPr txBox="1">
            <a:spLocks noGrp="1"/>
          </p:cNvSpPr>
          <p:nvPr>
            <p:ph type="body" sz="quarter" idx="13"/>
          </p:nvPr>
        </p:nvSpPr>
        <p:spPr>
          <a:xfrm>
            <a:off x="1270000" y="6362700"/>
            <a:ext cx="10464800" cy="800100"/>
          </a:xfrm>
          <a:prstGeom prst="rect">
            <a:avLst/>
          </a:prstGeom>
        </p:spPr>
        <p:txBody>
          <a:bodyPr>
            <a:spAutoFit/>
          </a:bodyPr>
          <a:lstStyle>
            <a:lvl1pPr marL="0" indent="0" algn="ctr">
              <a:spcBef>
                <a:spcPts val="0"/>
              </a:spcBef>
              <a:buSzTx/>
              <a:buNone/>
              <a:defRPr>
                <a:solidFill>
                  <a:srgbClr val="FFF5E2"/>
                </a:solidFill>
              </a:defRPr>
            </a:lvl1pPr>
          </a:lstStyle>
          <a:p>
            <a:r>
              <a:t>–Johnny Appleseed</a:t>
            </a:r>
          </a:p>
        </p:txBody>
      </p:sp>
      <p:sp>
        <p:nvSpPr>
          <p:cNvPr id="127" name="“ここに引用を入力してください。”"/>
          <p:cNvSpPr txBox="1">
            <a:spLocks noGrp="1"/>
          </p:cNvSpPr>
          <p:nvPr>
            <p:ph type="body" sz="quarter" idx="14"/>
          </p:nvPr>
        </p:nvSpPr>
        <p:spPr>
          <a:xfrm>
            <a:off x="1270000" y="4178300"/>
            <a:ext cx="10464800" cy="863601"/>
          </a:xfrm>
          <a:prstGeom prst="rect">
            <a:avLst/>
          </a:prstGeom>
        </p:spPr>
        <p:txBody>
          <a:bodyPr anchor="ctr">
            <a:spAutoFit/>
          </a:bodyPr>
          <a:lstStyle>
            <a:lvl1pPr marL="0" indent="0" algn="ctr">
              <a:spcBef>
                <a:spcPts val="0"/>
              </a:spcBef>
              <a:buSzTx/>
              <a:buNone/>
              <a:defRPr sz="4400">
                <a:solidFill>
                  <a:srgbClr val="FFF5E2"/>
                </a:solidFill>
              </a:defRPr>
            </a:lvl1pPr>
          </a:lstStyle>
          <a:p>
            <a:r>
              <a:t>“ここに引用を入力してください。”</a:t>
            </a:r>
          </a:p>
        </p:txBody>
      </p:sp>
      <p:sp>
        <p:nvSpPr>
          <p:cNvPr id="12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写真">
    <p:bg>
      <p:bgPr>
        <a:solidFill>
          <a:srgbClr val="FFFFFF"/>
        </a:solidFill>
        <a:effectLst/>
      </p:bgPr>
    </p:bg>
    <p:spTree>
      <p:nvGrpSpPr>
        <p:cNvPr id="1" name=""/>
        <p:cNvGrpSpPr/>
        <p:nvPr/>
      </p:nvGrpSpPr>
      <p:grpSpPr>
        <a:xfrm>
          <a:off x="0" y="0"/>
          <a:ext cx="0" cy="0"/>
          <a:chOff x="0" y="0"/>
          <a:chExt cx="0" cy="0"/>
        </a:xfrm>
      </p:grpSpPr>
      <p:sp>
        <p:nvSpPr>
          <p:cNvPr id="135" name="イメージ"/>
          <p:cNvSpPr>
            <a:spLocks noGrp="1"/>
          </p:cNvSpPr>
          <p:nvPr>
            <p:ph type="pic" idx="13"/>
          </p:nvPr>
        </p:nvSpPr>
        <p:spPr>
          <a:xfrm>
            <a:off x="0" y="0"/>
            <a:ext cx="12999418" cy="9753600"/>
          </a:xfrm>
          <a:prstGeom prst="rect">
            <a:avLst/>
          </a:prstGeom>
        </p:spPr>
        <p:txBody>
          <a:bodyPr lIns="91439" tIns="45719" rIns="91439" bIns="45719">
            <a:noAutofit/>
          </a:bodyPr>
          <a:lstStyle/>
          <a:p>
            <a:endParaRPr/>
          </a:p>
        </p:txBody>
      </p:sp>
      <p:sp>
        <p:nvSpPr>
          <p:cNvPr id="13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4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yan White Heading">
    <p:bg>
      <p:bgPr>
        <a:solidFill>
          <a:srgbClr val="FFF5E3"/>
        </a:solidFill>
        <a:effectLst/>
      </p:bgPr>
    </p:bg>
    <p:spTree>
      <p:nvGrpSpPr>
        <p:cNvPr id="1" name=""/>
        <p:cNvGrpSpPr/>
        <p:nvPr/>
      </p:nvGrpSpPr>
      <p:grpSpPr>
        <a:xfrm>
          <a:off x="0" y="0"/>
          <a:ext cx="0" cy="0"/>
          <a:chOff x="0" y="0"/>
          <a:chExt cx="0" cy="0"/>
        </a:xfrm>
      </p:grpSpPr>
      <p:sp>
        <p:nvSpPr>
          <p:cNvPr id="150" name="タイトルテキスト"/>
          <p:cNvSpPr txBox="1">
            <a:spLocks noGrp="1"/>
          </p:cNvSpPr>
          <p:nvPr>
            <p:ph type="title"/>
          </p:nvPr>
        </p:nvSpPr>
        <p:spPr>
          <a:xfrm>
            <a:off x="1270000" y="909339"/>
            <a:ext cx="10464800" cy="7934922"/>
          </a:xfrm>
          <a:prstGeom prst="rect">
            <a:avLst/>
          </a:prstGeom>
        </p:spPr>
        <p:txBody>
          <a:bodyPr/>
          <a:lstStyle>
            <a:lvl1pPr algn="ctr">
              <a:lnSpc>
                <a:spcPct val="80000"/>
              </a:lnSpc>
              <a:defRPr>
                <a:solidFill>
                  <a:srgbClr val="00BBD3"/>
                </a:solidFill>
              </a:defRPr>
            </a:lvl1pPr>
          </a:lstStyle>
          <a:p>
            <a:r>
              <a:t>タイトルテキスト</a:t>
            </a:r>
          </a:p>
        </p:txBody>
      </p:sp>
      <p:sp>
        <p:nvSpPr>
          <p:cNvPr id="15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タイトル &amp; サブタイトル（黒）">
    <p:bg>
      <p:bgPr>
        <a:solidFill>
          <a:srgbClr val="3E4157"/>
        </a:solidFill>
        <a:effectLst/>
      </p:bgPr>
    </p:bg>
    <p:spTree>
      <p:nvGrpSpPr>
        <p:cNvPr id="1" name=""/>
        <p:cNvGrpSpPr/>
        <p:nvPr/>
      </p:nvGrpSpPr>
      <p:grpSpPr>
        <a:xfrm>
          <a:off x="0" y="0"/>
          <a:ext cx="0" cy="0"/>
          <a:chOff x="0" y="0"/>
          <a:chExt cx="0" cy="0"/>
        </a:xfrm>
      </p:grpSpPr>
      <p:sp>
        <p:nvSpPr>
          <p:cNvPr id="20" name="タイトルテキスト"/>
          <p:cNvSpPr txBox="1">
            <a:spLocks noGrp="1"/>
          </p:cNvSpPr>
          <p:nvPr>
            <p:ph type="title"/>
          </p:nvPr>
        </p:nvSpPr>
        <p:spPr>
          <a:xfrm>
            <a:off x="1270000" y="1638300"/>
            <a:ext cx="10464800" cy="3302000"/>
          </a:xfrm>
          <a:prstGeom prst="rect">
            <a:avLst/>
          </a:prstGeom>
        </p:spPr>
        <p:txBody>
          <a:bodyPr anchor="b"/>
          <a:lstStyle>
            <a:lvl1pPr algn="ctr">
              <a:defRPr>
                <a:solidFill>
                  <a:srgbClr val="2DB58F"/>
                </a:solidFill>
              </a:defRPr>
            </a:lvl1pPr>
          </a:lstStyle>
          <a:p>
            <a:r>
              <a:t>タイトルテキスト</a:t>
            </a:r>
          </a:p>
        </p:txBody>
      </p:sp>
      <p:sp>
        <p:nvSpPr>
          <p:cNvPr id="21" name="本文レベル1…"/>
          <p:cNvSpPr txBox="1">
            <a:spLocks noGrp="1"/>
          </p:cNvSpPr>
          <p:nvPr>
            <p:ph type="body" sz="quarter" idx="1"/>
          </p:nvPr>
        </p:nvSpPr>
        <p:spPr>
          <a:xfrm>
            <a:off x="1270000" y="5029200"/>
            <a:ext cx="10464800" cy="1130300"/>
          </a:xfrm>
          <a:prstGeom prst="rect">
            <a:avLst/>
          </a:prstGeom>
        </p:spPr>
        <p:txBody>
          <a:bodyPr/>
          <a:lstStyle>
            <a:lvl1pPr marL="0" indent="0" algn="ctr">
              <a:spcBef>
                <a:spcPts val="0"/>
              </a:spcBef>
              <a:buSzTx/>
              <a:buNone/>
              <a:defRPr>
                <a:solidFill>
                  <a:srgbClr val="2BB58F"/>
                </a:solidFill>
              </a:defRPr>
            </a:lvl1pPr>
            <a:lvl2pPr marL="0" indent="228600" algn="ctr">
              <a:spcBef>
                <a:spcPts val="0"/>
              </a:spcBef>
              <a:buSzTx/>
              <a:buNone/>
              <a:defRPr>
                <a:solidFill>
                  <a:srgbClr val="2BB58F"/>
                </a:solidFill>
              </a:defRPr>
            </a:lvl2pPr>
            <a:lvl3pPr marL="0" indent="457200" algn="ctr">
              <a:spcBef>
                <a:spcPts val="0"/>
              </a:spcBef>
              <a:buSzTx/>
              <a:buNone/>
              <a:defRPr>
                <a:solidFill>
                  <a:srgbClr val="2BB58F"/>
                </a:solidFill>
              </a:defRPr>
            </a:lvl3pPr>
            <a:lvl4pPr marL="0" indent="685800" algn="ctr">
              <a:spcBef>
                <a:spcPts val="0"/>
              </a:spcBef>
              <a:buSzTx/>
              <a:buNone/>
              <a:defRPr>
                <a:solidFill>
                  <a:srgbClr val="2BB58F"/>
                </a:solidFill>
              </a:defRPr>
            </a:lvl4pPr>
            <a:lvl5pPr marL="0" indent="914400" algn="ctr">
              <a:spcBef>
                <a:spcPts val="0"/>
              </a:spcBef>
              <a:buSzTx/>
              <a:buNone/>
              <a:defRPr>
                <a:solidFill>
                  <a:srgbClr val="2BB58F"/>
                </a:solidFill>
              </a:defRPr>
            </a:lvl5pPr>
          </a:lstStyle>
          <a:p>
            <a:r>
              <a:t>本文レベル1</a:t>
            </a:r>
          </a:p>
          <a:p>
            <a:pPr lvl="1"/>
            <a:r>
              <a:t>本文レベル2</a:t>
            </a:r>
          </a:p>
          <a:p>
            <a:pPr lvl="2"/>
            <a:r>
              <a:t>本文レベル3</a:t>
            </a:r>
          </a:p>
          <a:p>
            <a:pPr lvl="3"/>
            <a:r>
              <a:t>本文レベル4</a:t>
            </a:r>
          </a:p>
          <a:p>
            <a:pPr lvl="4"/>
            <a:r>
              <a:t>本文レベル5</a:t>
            </a:r>
          </a:p>
        </p:txBody>
      </p:sp>
      <p:sp>
        <p:nvSpPr>
          <p:cNvPr id="2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 &amp; サブタイトル（黒） ">
    <p:bg>
      <p:bgPr>
        <a:solidFill>
          <a:srgbClr val="3E4157"/>
        </a:solidFill>
        <a:effectLst/>
      </p:bgPr>
    </p:bg>
    <p:spTree>
      <p:nvGrpSpPr>
        <p:cNvPr id="1" name=""/>
        <p:cNvGrpSpPr/>
        <p:nvPr/>
      </p:nvGrpSpPr>
      <p:grpSpPr>
        <a:xfrm>
          <a:off x="0" y="0"/>
          <a:ext cx="0" cy="0"/>
          <a:chOff x="0" y="0"/>
          <a:chExt cx="0" cy="0"/>
        </a:xfrm>
      </p:grpSpPr>
      <p:sp>
        <p:nvSpPr>
          <p:cNvPr id="29" name="タイトルテキスト"/>
          <p:cNvSpPr txBox="1">
            <a:spLocks noGrp="1"/>
          </p:cNvSpPr>
          <p:nvPr>
            <p:ph type="title"/>
          </p:nvPr>
        </p:nvSpPr>
        <p:spPr>
          <a:xfrm>
            <a:off x="1270000" y="1638300"/>
            <a:ext cx="10464800" cy="3302000"/>
          </a:xfrm>
          <a:prstGeom prst="rect">
            <a:avLst/>
          </a:prstGeom>
        </p:spPr>
        <p:txBody>
          <a:bodyPr anchor="b"/>
          <a:lstStyle>
            <a:lvl1pPr algn="ctr">
              <a:defRPr>
                <a:solidFill>
                  <a:srgbClr val="FFF5E2"/>
                </a:solidFill>
              </a:defRPr>
            </a:lvl1pPr>
          </a:lstStyle>
          <a:p>
            <a:r>
              <a:t>タイトルテキスト</a:t>
            </a:r>
          </a:p>
        </p:txBody>
      </p:sp>
      <p:sp>
        <p:nvSpPr>
          <p:cNvPr id="30" name="本文レベル1…"/>
          <p:cNvSpPr txBox="1">
            <a:spLocks noGrp="1"/>
          </p:cNvSpPr>
          <p:nvPr>
            <p:ph type="body" sz="quarter" idx="1"/>
          </p:nvPr>
        </p:nvSpPr>
        <p:spPr>
          <a:xfrm>
            <a:off x="1270000" y="5029200"/>
            <a:ext cx="10464800" cy="1130300"/>
          </a:xfrm>
          <a:prstGeom prst="rect">
            <a:avLst/>
          </a:prstGeom>
        </p:spPr>
        <p:txBody>
          <a:bodyPr/>
          <a:lstStyle>
            <a:lvl1pPr marL="0" indent="0" algn="ctr">
              <a:spcBef>
                <a:spcPts val="0"/>
              </a:spcBef>
              <a:buSzTx/>
              <a:buNone/>
              <a:defRPr>
                <a:solidFill>
                  <a:srgbClr val="FFF5E2"/>
                </a:solidFill>
              </a:defRPr>
            </a:lvl1pPr>
            <a:lvl2pPr marL="0" indent="228600" algn="ctr">
              <a:spcBef>
                <a:spcPts val="0"/>
              </a:spcBef>
              <a:buSzTx/>
              <a:buNone/>
              <a:defRPr>
                <a:solidFill>
                  <a:srgbClr val="FFF5E2"/>
                </a:solidFill>
              </a:defRPr>
            </a:lvl2pPr>
            <a:lvl3pPr marL="0" indent="457200" algn="ctr">
              <a:spcBef>
                <a:spcPts val="0"/>
              </a:spcBef>
              <a:buSzTx/>
              <a:buNone/>
              <a:defRPr>
                <a:solidFill>
                  <a:srgbClr val="FFF5E2"/>
                </a:solidFill>
              </a:defRPr>
            </a:lvl3pPr>
            <a:lvl4pPr marL="0" indent="685800" algn="ctr">
              <a:spcBef>
                <a:spcPts val="0"/>
              </a:spcBef>
              <a:buSzTx/>
              <a:buNone/>
              <a:defRPr>
                <a:solidFill>
                  <a:srgbClr val="FFF5E2"/>
                </a:solidFill>
              </a:defRPr>
            </a:lvl4pPr>
            <a:lvl5pPr marL="0" indent="914400" algn="ctr">
              <a:spcBef>
                <a:spcPts val="0"/>
              </a:spcBef>
              <a:buSzTx/>
              <a:buNone/>
              <a:defRPr>
                <a:solidFill>
                  <a:srgbClr val="FFF5E2"/>
                </a:solidFill>
              </a:defRPr>
            </a:lvl5pPr>
          </a:lstStyle>
          <a:p>
            <a:r>
              <a:t>本文レベル1</a:t>
            </a:r>
          </a:p>
          <a:p>
            <a:pPr lvl="1"/>
            <a:r>
              <a:t>本文レベル2</a:t>
            </a:r>
          </a:p>
          <a:p>
            <a:pPr lvl="2"/>
            <a:r>
              <a:t>本文レベル3</a:t>
            </a:r>
          </a:p>
          <a:p>
            <a:pPr lvl="3"/>
            <a:r>
              <a:t>本文レベル4</a:t>
            </a:r>
          </a:p>
          <a:p>
            <a:pPr lvl="4"/>
            <a:r>
              <a:t>本文レベル5</a:t>
            </a:r>
          </a:p>
        </p:txBody>
      </p:sp>
      <p:sp>
        <p:nvSpPr>
          <p:cNvPr id="3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タイトル（中央）">
    <p:bg>
      <p:bgPr>
        <a:solidFill>
          <a:srgbClr val="33B490"/>
        </a:solidFill>
        <a:effectLst/>
      </p:bgPr>
    </p:bg>
    <p:spTree>
      <p:nvGrpSpPr>
        <p:cNvPr id="1" name=""/>
        <p:cNvGrpSpPr/>
        <p:nvPr/>
      </p:nvGrpSpPr>
      <p:grpSpPr>
        <a:xfrm>
          <a:off x="0" y="0"/>
          <a:ext cx="0" cy="0"/>
          <a:chOff x="0" y="0"/>
          <a:chExt cx="0" cy="0"/>
        </a:xfrm>
      </p:grpSpPr>
      <p:sp>
        <p:nvSpPr>
          <p:cNvPr id="38" name="タイトルテキスト"/>
          <p:cNvSpPr txBox="1">
            <a:spLocks noGrp="1"/>
          </p:cNvSpPr>
          <p:nvPr>
            <p:ph type="title"/>
          </p:nvPr>
        </p:nvSpPr>
        <p:spPr>
          <a:xfrm>
            <a:off x="1270000" y="3225800"/>
            <a:ext cx="10464800" cy="3302000"/>
          </a:xfrm>
          <a:prstGeom prst="rect">
            <a:avLst/>
          </a:prstGeom>
        </p:spPr>
        <p:txBody>
          <a:bodyPr/>
          <a:lstStyle>
            <a:lvl1pPr algn="ctr">
              <a:defRPr>
                <a:solidFill>
                  <a:srgbClr val="FFF5E2"/>
                </a:solidFill>
              </a:defRPr>
            </a:lvl1pPr>
          </a:lstStyle>
          <a:p>
            <a:r>
              <a:t>タイトルテキスト</a:t>
            </a:r>
          </a:p>
        </p:txBody>
      </p:sp>
      <p:sp>
        <p:nvSpPr>
          <p:cNvPr id="3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46" name="タイトルテキスト"/>
          <p:cNvSpPr txBox="1">
            <a:spLocks noGrp="1"/>
          </p:cNvSpPr>
          <p:nvPr>
            <p:ph type="title"/>
          </p:nvPr>
        </p:nvSpPr>
        <p:spPr>
          <a:xfrm>
            <a:off x="1270000" y="3225800"/>
            <a:ext cx="10464800" cy="3302000"/>
          </a:xfrm>
          <a:prstGeom prst="rect">
            <a:avLst/>
          </a:prstGeom>
        </p:spPr>
        <p:txBody>
          <a:bodyPr/>
          <a:lstStyle>
            <a:lvl1pPr algn="ctr"/>
          </a:lstStyle>
          <a:p>
            <a:r>
              <a:t>タイトルテキスト</a:t>
            </a:r>
          </a:p>
        </p:txBody>
      </p:sp>
      <p:sp>
        <p:nvSpPr>
          <p:cNvPr id="4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中央） ">
    <p:bg>
      <p:bgPr>
        <a:solidFill>
          <a:srgbClr val="3E4157"/>
        </a:solidFill>
        <a:effectLst/>
      </p:bgPr>
    </p:bg>
    <p:spTree>
      <p:nvGrpSpPr>
        <p:cNvPr id="1" name=""/>
        <p:cNvGrpSpPr/>
        <p:nvPr/>
      </p:nvGrpSpPr>
      <p:grpSpPr>
        <a:xfrm>
          <a:off x="0" y="0"/>
          <a:ext cx="0" cy="0"/>
          <a:chOff x="0" y="0"/>
          <a:chExt cx="0" cy="0"/>
        </a:xfrm>
      </p:grpSpPr>
      <p:sp>
        <p:nvSpPr>
          <p:cNvPr id="54" name="タイトルテキスト"/>
          <p:cNvSpPr txBox="1">
            <a:spLocks noGrp="1"/>
          </p:cNvSpPr>
          <p:nvPr>
            <p:ph type="title"/>
          </p:nvPr>
        </p:nvSpPr>
        <p:spPr>
          <a:xfrm>
            <a:off x="1270000" y="3225800"/>
            <a:ext cx="10464800" cy="3302000"/>
          </a:xfrm>
          <a:prstGeom prst="rect">
            <a:avLst/>
          </a:prstGeom>
        </p:spPr>
        <p:txBody>
          <a:bodyPr/>
          <a:lstStyle>
            <a:lvl1pPr algn="ctr">
              <a:defRPr>
                <a:solidFill>
                  <a:srgbClr val="2BB58F"/>
                </a:solidFill>
              </a:defRPr>
            </a:lvl1pPr>
          </a:lstStyle>
          <a:p>
            <a:r>
              <a:t>タイトルテキスト</a:t>
            </a:r>
          </a:p>
        </p:txBody>
      </p:sp>
      <p:sp>
        <p:nvSpPr>
          <p:cNvPr id="5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左寄せタイトル＋本文">
    <p:bg>
      <p:bgPr>
        <a:solidFill>
          <a:srgbClr val="3E4157"/>
        </a:solidFill>
        <a:effectLst/>
      </p:bgPr>
    </p:bg>
    <p:spTree>
      <p:nvGrpSpPr>
        <p:cNvPr id="1" name=""/>
        <p:cNvGrpSpPr/>
        <p:nvPr/>
      </p:nvGrpSpPr>
      <p:grpSpPr>
        <a:xfrm>
          <a:off x="0" y="0"/>
          <a:ext cx="0" cy="0"/>
          <a:chOff x="0" y="0"/>
          <a:chExt cx="0" cy="0"/>
        </a:xfrm>
      </p:grpSpPr>
      <p:sp>
        <p:nvSpPr>
          <p:cNvPr id="62" name="タイトルテキスト"/>
          <p:cNvSpPr txBox="1">
            <a:spLocks noGrp="1"/>
          </p:cNvSpPr>
          <p:nvPr>
            <p:ph type="title"/>
          </p:nvPr>
        </p:nvSpPr>
        <p:spPr>
          <a:xfrm>
            <a:off x="1270000" y="1638300"/>
            <a:ext cx="10464800" cy="3302000"/>
          </a:xfrm>
          <a:prstGeom prst="rect">
            <a:avLst/>
          </a:prstGeom>
        </p:spPr>
        <p:txBody>
          <a:bodyPr anchor="t"/>
          <a:lstStyle>
            <a:lvl1pPr>
              <a:lnSpc>
                <a:spcPct val="80000"/>
              </a:lnSpc>
              <a:defRPr>
                <a:solidFill>
                  <a:srgbClr val="FFF5E2"/>
                </a:solidFill>
              </a:defRPr>
            </a:lvl1pPr>
          </a:lstStyle>
          <a:p>
            <a:r>
              <a:t>タイトルテキスト</a:t>
            </a:r>
          </a:p>
        </p:txBody>
      </p:sp>
      <p:sp>
        <p:nvSpPr>
          <p:cNvPr id="63" name="本文レベル1…"/>
          <p:cNvSpPr txBox="1">
            <a:spLocks noGrp="1"/>
          </p:cNvSpPr>
          <p:nvPr>
            <p:ph type="body" sz="half" idx="1"/>
          </p:nvPr>
        </p:nvSpPr>
        <p:spPr>
          <a:xfrm>
            <a:off x="1270000" y="4241800"/>
            <a:ext cx="10464800" cy="3779243"/>
          </a:xfrm>
          <a:prstGeom prst="rect">
            <a:avLst/>
          </a:prstGeom>
        </p:spPr>
        <p:txBody>
          <a:bodyPr/>
          <a:lstStyle>
            <a:lvl1pPr marL="0" indent="0">
              <a:spcBef>
                <a:spcPts val="0"/>
              </a:spcBef>
              <a:buSzTx/>
              <a:buNone/>
              <a:defRPr>
                <a:solidFill>
                  <a:srgbClr val="FFF5E2"/>
                </a:solidFill>
              </a:defRPr>
            </a:lvl1pPr>
            <a:lvl2pPr marL="0" indent="228600">
              <a:spcBef>
                <a:spcPts val="0"/>
              </a:spcBef>
              <a:buSzTx/>
              <a:buNone/>
              <a:defRPr>
                <a:solidFill>
                  <a:srgbClr val="FFF5E2"/>
                </a:solidFill>
              </a:defRPr>
            </a:lvl2pPr>
            <a:lvl3pPr marL="0" indent="457200">
              <a:spcBef>
                <a:spcPts val="0"/>
              </a:spcBef>
              <a:buSzTx/>
              <a:buNone/>
              <a:defRPr>
                <a:solidFill>
                  <a:srgbClr val="FFF5E2"/>
                </a:solidFill>
              </a:defRPr>
            </a:lvl3pPr>
            <a:lvl4pPr marL="0" indent="685800">
              <a:spcBef>
                <a:spcPts val="0"/>
              </a:spcBef>
              <a:buSzTx/>
              <a:buNone/>
              <a:defRPr>
                <a:solidFill>
                  <a:srgbClr val="FFF5E2"/>
                </a:solidFill>
              </a:defRPr>
            </a:lvl4pPr>
            <a:lvl5pPr marL="0" indent="914400">
              <a:spcBef>
                <a:spcPts val="0"/>
              </a:spcBef>
              <a:buSzTx/>
              <a:buNone/>
              <a:defRPr>
                <a:solidFill>
                  <a:srgbClr val="FFF5E2"/>
                </a:solidFill>
              </a:defRPr>
            </a:lvl5pPr>
          </a:lstStyle>
          <a:p>
            <a:r>
              <a:t>本文レベル1</a:t>
            </a:r>
          </a:p>
          <a:p>
            <a:pPr lvl="1"/>
            <a:r>
              <a:t>本文レベル2</a:t>
            </a:r>
          </a:p>
          <a:p>
            <a:pPr lvl="2"/>
            <a:r>
              <a:t>本文レベル3</a:t>
            </a:r>
          </a:p>
          <a:p>
            <a:pPr lvl="3"/>
            <a:r>
              <a:t>本文レベル4</a:t>
            </a:r>
          </a:p>
          <a:p>
            <a:pPr lvl="4"/>
            <a:r>
              <a:t>本文レベル5</a:t>
            </a:r>
          </a:p>
        </p:txBody>
      </p:sp>
      <p:sp>
        <p:nvSpPr>
          <p:cNvPr id="6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左寄せタイトル＋本文">
    <p:bg>
      <p:bgPr>
        <a:solidFill>
          <a:srgbClr val="2BB58F"/>
        </a:solidFill>
        <a:effectLst/>
      </p:bgPr>
    </p:bg>
    <p:spTree>
      <p:nvGrpSpPr>
        <p:cNvPr id="1" name=""/>
        <p:cNvGrpSpPr/>
        <p:nvPr/>
      </p:nvGrpSpPr>
      <p:grpSpPr>
        <a:xfrm>
          <a:off x="0" y="0"/>
          <a:ext cx="0" cy="0"/>
          <a:chOff x="0" y="0"/>
          <a:chExt cx="0" cy="0"/>
        </a:xfrm>
      </p:grpSpPr>
      <p:sp>
        <p:nvSpPr>
          <p:cNvPr id="71" name="タイトルテキスト"/>
          <p:cNvSpPr txBox="1">
            <a:spLocks noGrp="1"/>
          </p:cNvSpPr>
          <p:nvPr>
            <p:ph type="title"/>
          </p:nvPr>
        </p:nvSpPr>
        <p:spPr>
          <a:xfrm>
            <a:off x="1270000" y="1638300"/>
            <a:ext cx="10464800" cy="3302000"/>
          </a:xfrm>
          <a:prstGeom prst="rect">
            <a:avLst/>
          </a:prstGeom>
        </p:spPr>
        <p:txBody>
          <a:bodyPr anchor="t"/>
          <a:lstStyle>
            <a:lvl1pPr>
              <a:lnSpc>
                <a:spcPct val="80000"/>
              </a:lnSpc>
              <a:defRPr>
                <a:solidFill>
                  <a:srgbClr val="FFF5E2"/>
                </a:solidFill>
              </a:defRPr>
            </a:lvl1pPr>
          </a:lstStyle>
          <a:p>
            <a:r>
              <a:t>タイトルテキスト</a:t>
            </a:r>
          </a:p>
        </p:txBody>
      </p:sp>
      <p:sp>
        <p:nvSpPr>
          <p:cNvPr id="72" name="本文レベル1…"/>
          <p:cNvSpPr txBox="1">
            <a:spLocks noGrp="1"/>
          </p:cNvSpPr>
          <p:nvPr>
            <p:ph type="body" sz="half" idx="1"/>
          </p:nvPr>
        </p:nvSpPr>
        <p:spPr>
          <a:xfrm>
            <a:off x="1270000" y="4241800"/>
            <a:ext cx="10464800" cy="3779243"/>
          </a:xfrm>
          <a:prstGeom prst="rect">
            <a:avLst/>
          </a:prstGeom>
        </p:spPr>
        <p:txBody>
          <a:bodyPr/>
          <a:lstStyle>
            <a:lvl1pPr marL="0" indent="0">
              <a:spcBef>
                <a:spcPts val="0"/>
              </a:spcBef>
              <a:buSzTx/>
              <a:buNone/>
              <a:defRPr>
                <a:solidFill>
                  <a:srgbClr val="FFF5E2"/>
                </a:solidFill>
              </a:defRPr>
            </a:lvl1pPr>
            <a:lvl2pPr marL="0" indent="228600">
              <a:spcBef>
                <a:spcPts val="0"/>
              </a:spcBef>
              <a:buSzTx/>
              <a:buNone/>
              <a:defRPr>
                <a:solidFill>
                  <a:srgbClr val="FFF5E2"/>
                </a:solidFill>
              </a:defRPr>
            </a:lvl2pPr>
            <a:lvl3pPr marL="0" indent="457200">
              <a:spcBef>
                <a:spcPts val="0"/>
              </a:spcBef>
              <a:buSzTx/>
              <a:buNone/>
              <a:defRPr>
                <a:solidFill>
                  <a:srgbClr val="FFF5E2"/>
                </a:solidFill>
              </a:defRPr>
            </a:lvl3pPr>
            <a:lvl4pPr marL="0" indent="685800">
              <a:spcBef>
                <a:spcPts val="0"/>
              </a:spcBef>
              <a:buSzTx/>
              <a:buNone/>
              <a:defRPr>
                <a:solidFill>
                  <a:srgbClr val="FFF5E2"/>
                </a:solidFill>
              </a:defRPr>
            </a:lvl4pPr>
            <a:lvl5pPr marL="0" indent="914400">
              <a:spcBef>
                <a:spcPts val="0"/>
              </a:spcBef>
              <a:buSzTx/>
              <a:buNone/>
              <a:defRPr>
                <a:solidFill>
                  <a:srgbClr val="FFF5E2"/>
                </a:solidFill>
              </a:defRPr>
            </a:lvl5pPr>
          </a:lstStyle>
          <a:p>
            <a:r>
              <a:t>本文レベル1</a:t>
            </a:r>
          </a:p>
          <a:p>
            <a:pPr lvl="1"/>
            <a:r>
              <a:t>本文レベル2</a:t>
            </a:r>
          </a:p>
          <a:p>
            <a:pPr lvl="2"/>
            <a:r>
              <a:t>本文レベル3</a:t>
            </a:r>
          </a:p>
          <a:p>
            <a:pPr lvl="3"/>
            <a:r>
              <a:t>本文レベル4</a:t>
            </a:r>
          </a:p>
          <a:p>
            <a:pPr lvl="4"/>
            <a:r>
              <a:t>本文レベル5</a:t>
            </a:r>
          </a:p>
        </p:txBody>
      </p:sp>
      <p:sp>
        <p:nvSpPr>
          <p:cNvPr id="7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左寄せタイトル＋本文">
    <p:spTree>
      <p:nvGrpSpPr>
        <p:cNvPr id="1" name=""/>
        <p:cNvGrpSpPr/>
        <p:nvPr/>
      </p:nvGrpSpPr>
      <p:grpSpPr>
        <a:xfrm>
          <a:off x="0" y="0"/>
          <a:ext cx="0" cy="0"/>
          <a:chOff x="0" y="0"/>
          <a:chExt cx="0" cy="0"/>
        </a:xfrm>
      </p:grpSpPr>
      <p:sp>
        <p:nvSpPr>
          <p:cNvPr id="80" name="タイトルテキスト"/>
          <p:cNvSpPr txBox="1">
            <a:spLocks noGrp="1"/>
          </p:cNvSpPr>
          <p:nvPr>
            <p:ph type="title"/>
          </p:nvPr>
        </p:nvSpPr>
        <p:spPr>
          <a:xfrm>
            <a:off x="1270000" y="1638300"/>
            <a:ext cx="10464800" cy="3302000"/>
          </a:xfrm>
          <a:prstGeom prst="rect">
            <a:avLst/>
          </a:prstGeom>
        </p:spPr>
        <p:txBody>
          <a:bodyPr anchor="t"/>
          <a:lstStyle>
            <a:lvl1pPr>
              <a:lnSpc>
                <a:spcPct val="80000"/>
              </a:lnSpc>
            </a:lvl1pPr>
          </a:lstStyle>
          <a:p>
            <a:r>
              <a:t>タイトルテキスト</a:t>
            </a:r>
          </a:p>
        </p:txBody>
      </p:sp>
      <p:sp>
        <p:nvSpPr>
          <p:cNvPr id="81" name="本文レベル1…"/>
          <p:cNvSpPr txBox="1">
            <a:spLocks noGrp="1"/>
          </p:cNvSpPr>
          <p:nvPr>
            <p:ph type="body" sz="half" idx="1"/>
          </p:nvPr>
        </p:nvSpPr>
        <p:spPr>
          <a:xfrm>
            <a:off x="1270000" y="4241800"/>
            <a:ext cx="10464800" cy="3779243"/>
          </a:xfrm>
          <a:prstGeom prst="rect">
            <a:avLst/>
          </a:prstGeom>
        </p:spPr>
        <p:txBody>
          <a:bodyPr/>
          <a:lstStyle>
            <a:lvl1pPr marL="0" indent="0">
              <a:spcBef>
                <a:spcPts val="0"/>
              </a:spcBef>
              <a:buSzTx/>
              <a:buNone/>
            </a:lvl1pPr>
            <a:lvl2pPr marL="0" indent="228600">
              <a:spcBef>
                <a:spcPts val="0"/>
              </a:spcBef>
              <a:buSzTx/>
              <a:buNone/>
            </a:lvl2pPr>
            <a:lvl3pPr marL="0" indent="457200">
              <a:spcBef>
                <a:spcPts val="0"/>
              </a:spcBef>
              <a:buSzTx/>
              <a:buNone/>
            </a:lvl3pPr>
            <a:lvl4pPr marL="0" indent="685800">
              <a:spcBef>
                <a:spcPts val="0"/>
              </a:spcBef>
              <a:buSzTx/>
              <a:buNone/>
            </a:lvl4pPr>
            <a:lvl5pPr marL="0" indent="914400">
              <a:spcBef>
                <a:spcPts val="0"/>
              </a:spcBef>
              <a:buSzTx/>
              <a:buNone/>
            </a:lvl5pPr>
          </a:lstStyle>
          <a:p>
            <a:r>
              <a:t>本文レベル1</a:t>
            </a:r>
          </a:p>
          <a:p>
            <a:pPr lvl="1"/>
            <a:r>
              <a:t>本文レベル2</a:t>
            </a:r>
          </a:p>
          <a:p>
            <a:pPr lvl="2"/>
            <a:r>
              <a:t>本文レベル3</a:t>
            </a:r>
          </a:p>
          <a:p>
            <a:pPr lvl="3"/>
            <a:r>
              <a:t>本文レベル4</a:t>
            </a:r>
          </a:p>
          <a:p>
            <a:pPr lvl="4"/>
            <a:r>
              <a:t>本文レベル5</a:t>
            </a:r>
          </a:p>
        </p:txBody>
      </p:sp>
      <p:sp>
        <p:nvSpPr>
          <p:cNvPr id="8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E2"/>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タイトルテキスト</a:t>
            </a:r>
          </a:p>
        </p:txBody>
      </p:sp>
      <p:sp>
        <p:nvSpPr>
          <p:cNvPr id="3" name="本文レベル1…"/>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lvl2pPr marL="889000" indent="-444500"/>
            <a:lvl3pPr marL="1333500" indent="-444500"/>
            <a:lvl4pPr marL="1778000" indent="-444500"/>
            <a:lvl5pPr marL="2222500" indent="-444500"/>
          </a:lstStyle>
          <a:p>
            <a:r>
              <a:t>本文レベル1</a:t>
            </a:r>
          </a:p>
          <a:p>
            <a:pPr lvl="1"/>
            <a:r>
              <a:t>本文レベル2</a:t>
            </a:r>
          </a:p>
          <a:p>
            <a:pPr lvl="2"/>
            <a:r>
              <a:t>本文レベル3</a:t>
            </a:r>
          </a:p>
          <a:p>
            <a:pPr lvl="3"/>
            <a:r>
              <a:t>本文レベル4</a:t>
            </a:r>
          </a:p>
          <a:p>
            <a:pPr lvl="4"/>
            <a:r>
              <a:t>本文レベル5</a:t>
            </a:r>
          </a:p>
        </p:txBody>
      </p:sp>
      <p:sp>
        <p:nvSpPr>
          <p:cNvPr id="4" name="スライド番号"/>
          <p:cNvSpPr txBox="1">
            <a:spLocks noGrp="1"/>
          </p:cNvSpPr>
          <p:nvPr>
            <p:ph type="sldNum" sz="quarter" idx="2"/>
          </p:nvPr>
        </p:nvSpPr>
        <p:spPr>
          <a:xfrm>
            <a:off x="6288709" y="9251950"/>
            <a:ext cx="414682" cy="3302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584200" latinLnBrk="0">
        <a:lnSpc>
          <a:spcPct val="100000"/>
        </a:lnSpc>
        <a:spcBef>
          <a:spcPts val="0"/>
        </a:spcBef>
        <a:spcAft>
          <a:spcPts val="0"/>
        </a:spcAft>
        <a:buClrTx/>
        <a:buSzTx/>
        <a:buFontTx/>
        <a:buNone/>
        <a:tabLst/>
        <a:defRPr sz="6000" b="1" i="0" u="none" strike="noStrike" cap="none" spc="0" baseline="0">
          <a:ln>
            <a:noFill/>
          </a:ln>
          <a:solidFill>
            <a:srgbClr val="3E4157"/>
          </a:solidFill>
          <a:uFillTx/>
          <a:latin typeface="+mj-lt"/>
          <a:ea typeface="+mj-ea"/>
          <a:cs typeface="+mj-cs"/>
          <a:sym typeface="Avenir Next"/>
        </a:defRPr>
      </a:lvl1pPr>
      <a:lvl2pPr marL="0" marR="0" indent="228600" algn="l" defTabSz="584200" latinLnBrk="0">
        <a:lnSpc>
          <a:spcPct val="100000"/>
        </a:lnSpc>
        <a:spcBef>
          <a:spcPts val="0"/>
        </a:spcBef>
        <a:spcAft>
          <a:spcPts val="0"/>
        </a:spcAft>
        <a:buClrTx/>
        <a:buSzTx/>
        <a:buFontTx/>
        <a:buNone/>
        <a:tabLst/>
        <a:defRPr sz="6000" b="1" i="0" u="none" strike="noStrike" cap="none" spc="0" baseline="0">
          <a:ln>
            <a:noFill/>
          </a:ln>
          <a:solidFill>
            <a:srgbClr val="3E4157"/>
          </a:solidFill>
          <a:uFillTx/>
          <a:latin typeface="+mj-lt"/>
          <a:ea typeface="+mj-ea"/>
          <a:cs typeface="+mj-cs"/>
          <a:sym typeface="Avenir Next"/>
        </a:defRPr>
      </a:lvl2pPr>
      <a:lvl3pPr marL="0" marR="0" indent="457200" algn="l" defTabSz="584200" latinLnBrk="0">
        <a:lnSpc>
          <a:spcPct val="100000"/>
        </a:lnSpc>
        <a:spcBef>
          <a:spcPts val="0"/>
        </a:spcBef>
        <a:spcAft>
          <a:spcPts val="0"/>
        </a:spcAft>
        <a:buClrTx/>
        <a:buSzTx/>
        <a:buFontTx/>
        <a:buNone/>
        <a:tabLst/>
        <a:defRPr sz="6000" b="1" i="0" u="none" strike="noStrike" cap="none" spc="0" baseline="0">
          <a:ln>
            <a:noFill/>
          </a:ln>
          <a:solidFill>
            <a:srgbClr val="3E4157"/>
          </a:solidFill>
          <a:uFillTx/>
          <a:latin typeface="+mj-lt"/>
          <a:ea typeface="+mj-ea"/>
          <a:cs typeface="+mj-cs"/>
          <a:sym typeface="Avenir Next"/>
        </a:defRPr>
      </a:lvl3pPr>
      <a:lvl4pPr marL="0" marR="0" indent="685800" algn="l" defTabSz="584200" latinLnBrk="0">
        <a:lnSpc>
          <a:spcPct val="100000"/>
        </a:lnSpc>
        <a:spcBef>
          <a:spcPts val="0"/>
        </a:spcBef>
        <a:spcAft>
          <a:spcPts val="0"/>
        </a:spcAft>
        <a:buClrTx/>
        <a:buSzTx/>
        <a:buFontTx/>
        <a:buNone/>
        <a:tabLst/>
        <a:defRPr sz="6000" b="1" i="0" u="none" strike="noStrike" cap="none" spc="0" baseline="0">
          <a:ln>
            <a:noFill/>
          </a:ln>
          <a:solidFill>
            <a:srgbClr val="3E4157"/>
          </a:solidFill>
          <a:uFillTx/>
          <a:latin typeface="+mj-lt"/>
          <a:ea typeface="+mj-ea"/>
          <a:cs typeface="+mj-cs"/>
          <a:sym typeface="Avenir Next"/>
        </a:defRPr>
      </a:lvl4pPr>
      <a:lvl5pPr marL="0" marR="0" indent="914400" algn="l" defTabSz="584200" latinLnBrk="0">
        <a:lnSpc>
          <a:spcPct val="100000"/>
        </a:lnSpc>
        <a:spcBef>
          <a:spcPts val="0"/>
        </a:spcBef>
        <a:spcAft>
          <a:spcPts val="0"/>
        </a:spcAft>
        <a:buClrTx/>
        <a:buSzTx/>
        <a:buFontTx/>
        <a:buNone/>
        <a:tabLst/>
        <a:defRPr sz="6000" b="1" i="0" u="none" strike="noStrike" cap="none" spc="0" baseline="0">
          <a:ln>
            <a:noFill/>
          </a:ln>
          <a:solidFill>
            <a:srgbClr val="3E4157"/>
          </a:solidFill>
          <a:uFillTx/>
          <a:latin typeface="+mj-lt"/>
          <a:ea typeface="+mj-ea"/>
          <a:cs typeface="+mj-cs"/>
          <a:sym typeface="Avenir Next"/>
        </a:defRPr>
      </a:lvl5pPr>
      <a:lvl6pPr marL="0" marR="0" indent="1143000" algn="l" defTabSz="584200" latinLnBrk="0">
        <a:lnSpc>
          <a:spcPct val="100000"/>
        </a:lnSpc>
        <a:spcBef>
          <a:spcPts val="0"/>
        </a:spcBef>
        <a:spcAft>
          <a:spcPts val="0"/>
        </a:spcAft>
        <a:buClrTx/>
        <a:buSzTx/>
        <a:buFontTx/>
        <a:buNone/>
        <a:tabLst/>
        <a:defRPr sz="6000" b="1" i="0" u="none" strike="noStrike" cap="none" spc="0" baseline="0">
          <a:ln>
            <a:noFill/>
          </a:ln>
          <a:solidFill>
            <a:srgbClr val="3E4157"/>
          </a:solidFill>
          <a:uFillTx/>
          <a:latin typeface="+mj-lt"/>
          <a:ea typeface="+mj-ea"/>
          <a:cs typeface="+mj-cs"/>
          <a:sym typeface="Avenir Next"/>
        </a:defRPr>
      </a:lvl6pPr>
      <a:lvl7pPr marL="0" marR="0" indent="1371600" algn="l" defTabSz="584200" latinLnBrk="0">
        <a:lnSpc>
          <a:spcPct val="100000"/>
        </a:lnSpc>
        <a:spcBef>
          <a:spcPts val="0"/>
        </a:spcBef>
        <a:spcAft>
          <a:spcPts val="0"/>
        </a:spcAft>
        <a:buClrTx/>
        <a:buSzTx/>
        <a:buFontTx/>
        <a:buNone/>
        <a:tabLst/>
        <a:defRPr sz="6000" b="1" i="0" u="none" strike="noStrike" cap="none" spc="0" baseline="0">
          <a:ln>
            <a:noFill/>
          </a:ln>
          <a:solidFill>
            <a:srgbClr val="3E4157"/>
          </a:solidFill>
          <a:uFillTx/>
          <a:latin typeface="+mj-lt"/>
          <a:ea typeface="+mj-ea"/>
          <a:cs typeface="+mj-cs"/>
          <a:sym typeface="Avenir Next"/>
        </a:defRPr>
      </a:lvl7pPr>
      <a:lvl8pPr marL="0" marR="0" indent="1600200" algn="l" defTabSz="584200" latinLnBrk="0">
        <a:lnSpc>
          <a:spcPct val="100000"/>
        </a:lnSpc>
        <a:spcBef>
          <a:spcPts val="0"/>
        </a:spcBef>
        <a:spcAft>
          <a:spcPts val="0"/>
        </a:spcAft>
        <a:buClrTx/>
        <a:buSzTx/>
        <a:buFontTx/>
        <a:buNone/>
        <a:tabLst/>
        <a:defRPr sz="6000" b="1" i="0" u="none" strike="noStrike" cap="none" spc="0" baseline="0">
          <a:ln>
            <a:noFill/>
          </a:ln>
          <a:solidFill>
            <a:srgbClr val="3E4157"/>
          </a:solidFill>
          <a:uFillTx/>
          <a:latin typeface="+mj-lt"/>
          <a:ea typeface="+mj-ea"/>
          <a:cs typeface="+mj-cs"/>
          <a:sym typeface="Avenir Next"/>
        </a:defRPr>
      </a:lvl8pPr>
      <a:lvl9pPr marL="0" marR="0" indent="1828800" algn="l" defTabSz="584200" latinLnBrk="0">
        <a:lnSpc>
          <a:spcPct val="100000"/>
        </a:lnSpc>
        <a:spcBef>
          <a:spcPts val="0"/>
        </a:spcBef>
        <a:spcAft>
          <a:spcPts val="0"/>
        </a:spcAft>
        <a:buClrTx/>
        <a:buSzTx/>
        <a:buFontTx/>
        <a:buNone/>
        <a:tabLst/>
        <a:defRPr sz="6000" b="1" i="0" u="none" strike="noStrike" cap="none" spc="0" baseline="0">
          <a:ln>
            <a:noFill/>
          </a:ln>
          <a:solidFill>
            <a:srgbClr val="3E4157"/>
          </a:solidFill>
          <a:uFillTx/>
          <a:latin typeface="+mj-lt"/>
          <a:ea typeface="+mj-ea"/>
          <a:cs typeface="+mj-cs"/>
          <a:sym typeface="Avenir Next"/>
        </a:defRPr>
      </a:lvl9pPr>
    </p:titleStyle>
    <p:bodyStyle>
      <a:lvl1pPr marL="444500" marR="0" indent="-444500" algn="l" defTabSz="584200" latinLnBrk="0">
        <a:lnSpc>
          <a:spcPct val="100000"/>
        </a:lnSpc>
        <a:spcBef>
          <a:spcPts val="4200"/>
        </a:spcBef>
        <a:spcAft>
          <a:spcPts val="0"/>
        </a:spcAft>
        <a:buClrTx/>
        <a:buSzPct val="75000"/>
        <a:buFontTx/>
        <a:buChar char="•"/>
        <a:tabLst/>
        <a:defRPr sz="4000" b="0" i="0" u="none" strike="noStrike" cap="none" spc="0" baseline="0">
          <a:ln>
            <a:noFill/>
          </a:ln>
          <a:solidFill>
            <a:srgbClr val="3E4157"/>
          </a:solidFill>
          <a:uFillTx/>
          <a:latin typeface="Avenir Next Medium"/>
          <a:ea typeface="Avenir Next Medium"/>
          <a:cs typeface="Avenir Next Medium"/>
          <a:sym typeface="Avenir Next Medium"/>
        </a:defRPr>
      </a:lvl1pPr>
      <a:lvl2pPr marL="938388" marR="0" indent="-493888" algn="l" defTabSz="584200" latinLnBrk="0">
        <a:lnSpc>
          <a:spcPct val="100000"/>
        </a:lnSpc>
        <a:spcBef>
          <a:spcPts val="4200"/>
        </a:spcBef>
        <a:spcAft>
          <a:spcPts val="0"/>
        </a:spcAft>
        <a:buClrTx/>
        <a:buSzPct val="75000"/>
        <a:buFontTx/>
        <a:buChar char="•"/>
        <a:tabLst/>
        <a:defRPr sz="4000" b="0" i="0" u="none" strike="noStrike" cap="none" spc="0" baseline="0">
          <a:ln>
            <a:noFill/>
          </a:ln>
          <a:solidFill>
            <a:srgbClr val="3E4157"/>
          </a:solidFill>
          <a:uFillTx/>
          <a:latin typeface="Avenir Next Medium"/>
          <a:ea typeface="Avenir Next Medium"/>
          <a:cs typeface="Avenir Next Medium"/>
          <a:sym typeface="Avenir Next Medium"/>
        </a:defRPr>
      </a:lvl2pPr>
      <a:lvl3pPr marL="1382888" marR="0" indent="-493888" algn="l" defTabSz="584200" latinLnBrk="0">
        <a:lnSpc>
          <a:spcPct val="100000"/>
        </a:lnSpc>
        <a:spcBef>
          <a:spcPts val="4200"/>
        </a:spcBef>
        <a:spcAft>
          <a:spcPts val="0"/>
        </a:spcAft>
        <a:buClrTx/>
        <a:buSzPct val="75000"/>
        <a:buFontTx/>
        <a:buChar char="•"/>
        <a:tabLst/>
        <a:defRPr sz="4000" b="0" i="0" u="none" strike="noStrike" cap="none" spc="0" baseline="0">
          <a:ln>
            <a:noFill/>
          </a:ln>
          <a:solidFill>
            <a:srgbClr val="3E4157"/>
          </a:solidFill>
          <a:uFillTx/>
          <a:latin typeface="Avenir Next Medium"/>
          <a:ea typeface="Avenir Next Medium"/>
          <a:cs typeface="Avenir Next Medium"/>
          <a:sym typeface="Avenir Next Medium"/>
        </a:defRPr>
      </a:lvl3pPr>
      <a:lvl4pPr marL="1827388" marR="0" indent="-493888" algn="l" defTabSz="584200" latinLnBrk="0">
        <a:lnSpc>
          <a:spcPct val="100000"/>
        </a:lnSpc>
        <a:spcBef>
          <a:spcPts val="4200"/>
        </a:spcBef>
        <a:spcAft>
          <a:spcPts val="0"/>
        </a:spcAft>
        <a:buClrTx/>
        <a:buSzPct val="75000"/>
        <a:buFontTx/>
        <a:buChar char="•"/>
        <a:tabLst/>
        <a:defRPr sz="4000" b="0" i="0" u="none" strike="noStrike" cap="none" spc="0" baseline="0">
          <a:ln>
            <a:noFill/>
          </a:ln>
          <a:solidFill>
            <a:srgbClr val="3E4157"/>
          </a:solidFill>
          <a:uFillTx/>
          <a:latin typeface="Avenir Next Medium"/>
          <a:ea typeface="Avenir Next Medium"/>
          <a:cs typeface="Avenir Next Medium"/>
          <a:sym typeface="Avenir Next Medium"/>
        </a:defRPr>
      </a:lvl4pPr>
      <a:lvl5pPr marL="2271888" marR="0" indent="-493888" algn="l" defTabSz="584200" latinLnBrk="0">
        <a:lnSpc>
          <a:spcPct val="100000"/>
        </a:lnSpc>
        <a:spcBef>
          <a:spcPts val="4200"/>
        </a:spcBef>
        <a:spcAft>
          <a:spcPts val="0"/>
        </a:spcAft>
        <a:buClrTx/>
        <a:buSzPct val="75000"/>
        <a:buFontTx/>
        <a:buChar char="•"/>
        <a:tabLst/>
        <a:defRPr sz="4000" b="0" i="0" u="none" strike="noStrike" cap="none" spc="0" baseline="0">
          <a:ln>
            <a:noFill/>
          </a:ln>
          <a:solidFill>
            <a:srgbClr val="3E4157"/>
          </a:solidFill>
          <a:uFillTx/>
          <a:latin typeface="Avenir Next Medium"/>
          <a:ea typeface="Avenir Next Medium"/>
          <a:cs typeface="Avenir Next Medium"/>
          <a:sym typeface="Avenir Next Medium"/>
        </a:defRPr>
      </a:lvl5pPr>
      <a:lvl6pPr marL="2716388" marR="0" indent="-493888" algn="l" defTabSz="584200" latinLnBrk="0">
        <a:lnSpc>
          <a:spcPct val="100000"/>
        </a:lnSpc>
        <a:spcBef>
          <a:spcPts val="4200"/>
        </a:spcBef>
        <a:spcAft>
          <a:spcPts val="0"/>
        </a:spcAft>
        <a:buClrTx/>
        <a:buSzPct val="75000"/>
        <a:buFontTx/>
        <a:buChar char="•"/>
        <a:tabLst/>
        <a:defRPr sz="4000" b="0" i="0" u="none" strike="noStrike" cap="none" spc="0" baseline="0">
          <a:ln>
            <a:noFill/>
          </a:ln>
          <a:solidFill>
            <a:srgbClr val="3E4157"/>
          </a:solidFill>
          <a:uFillTx/>
          <a:latin typeface="Avenir Next Medium"/>
          <a:ea typeface="Avenir Next Medium"/>
          <a:cs typeface="Avenir Next Medium"/>
          <a:sym typeface="Avenir Next Medium"/>
        </a:defRPr>
      </a:lvl6pPr>
      <a:lvl7pPr marL="3160888" marR="0" indent="-493888" algn="l" defTabSz="584200" latinLnBrk="0">
        <a:lnSpc>
          <a:spcPct val="100000"/>
        </a:lnSpc>
        <a:spcBef>
          <a:spcPts val="4200"/>
        </a:spcBef>
        <a:spcAft>
          <a:spcPts val="0"/>
        </a:spcAft>
        <a:buClrTx/>
        <a:buSzPct val="75000"/>
        <a:buFontTx/>
        <a:buChar char="•"/>
        <a:tabLst/>
        <a:defRPr sz="4000" b="0" i="0" u="none" strike="noStrike" cap="none" spc="0" baseline="0">
          <a:ln>
            <a:noFill/>
          </a:ln>
          <a:solidFill>
            <a:srgbClr val="3E4157"/>
          </a:solidFill>
          <a:uFillTx/>
          <a:latin typeface="Avenir Next Medium"/>
          <a:ea typeface="Avenir Next Medium"/>
          <a:cs typeface="Avenir Next Medium"/>
          <a:sym typeface="Avenir Next Medium"/>
        </a:defRPr>
      </a:lvl7pPr>
      <a:lvl8pPr marL="3605388" marR="0" indent="-493888" algn="l" defTabSz="584200" latinLnBrk="0">
        <a:lnSpc>
          <a:spcPct val="100000"/>
        </a:lnSpc>
        <a:spcBef>
          <a:spcPts val="4200"/>
        </a:spcBef>
        <a:spcAft>
          <a:spcPts val="0"/>
        </a:spcAft>
        <a:buClrTx/>
        <a:buSzPct val="75000"/>
        <a:buFontTx/>
        <a:buChar char="•"/>
        <a:tabLst/>
        <a:defRPr sz="4000" b="0" i="0" u="none" strike="noStrike" cap="none" spc="0" baseline="0">
          <a:ln>
            <a:noFill/>
          </a:ln>
          <a:solidFill>
            <a:srgbClr val="3E4157"/>
          </a:solidFill>
          <a:uFillTx/>
          <a:latin typeface="Avenir Next Medium"/>
          <a:ea typeface="Avenir Next Medium"/>
          <a:cs typeface="Avenir Next Medium"/>
          <a:sym typeface="Avenir Next Medium"/>
        </a:defRPr>
      </a:lvl8pPr>
      <a:lvl9pPr marL="4049888" marR="0" indent="-493888" algn="l" defTabSz="584200" latinLnBrk="0">
        <a:lnSpc>
          <a:spcPct val="100000"/>
        </a:lnSpc>
        <a:spcBef>
          <a:spcPts val="4200"/>
        </a:spcBef>
        <a:spcAft>
          <a:spcPts val="0"/>
        </a:spcAft>
        <a:buClrTx/>
        <a:buSzPct val="75000"/>
        <a:buFontTx/>
        <a:buChar char="•"/>
        <a:tabLst/>
        <a:defRPr sz="4000" b="0" i="0" u="none" strike="noStrike" cap="none" spc="0" baseline="0">
          <a:ln>
            <a:noFill/>
          </a:ln>
          <a:solidFill>
            <a:srgbClr val="3E4157"/>
          </a:solidFill>
          <a:uFillTx/>
          <a:latin typeface="Avenir Next Medium"/>
          <a:ea typeface="Avenir Next Medium"/>
          <a:cs typeface="Avenir Next Medium"/>
          <a:sym typeface="Avenir Next Medium"/>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ヒラギノ角ゴ ProN W3"/>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3.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宇宙磁気流体・プラズマシミュレーション…"/>
          <p:cNvSpPr txBox="1">
            <a:spLocks noGrp="1"/>
          </p:cNvSpPr>
          <p:nvPr>
            <p:ph type="ctrTitle"/>
          </p:nvPr>
        </p:nvSpPr>
        <p:spPr>
          <a:xfrm>
            <a:off x="1104153" y="1668930"/>
            <a:ext cx="10796494" cy="3302000"/>
          </a:xfrm>
          <a:prstGeom prst="rect">
            <a:avLst/>
          </a:prstGeom>
        </p:spPr>
        <p:txBody>
          <a:bodyPr/>
          <a:lstStyle/>
          <a:p>
            <a:pPr>
              <a:defRPr sz="4300"/>
            </a:pPr>
            <a:r>
              <a:rPr dirty="0"/>
              <a:t>宇宙磁気流体・プラズマシミュレーション</a:t>
            </a:r>
          </a:p>
          <a:p>
            <a:pPr>
              <a:defRPr sz="4300"/>
            </a:pPr>
            <a:r>
              <a:rPr dirty="0"/>
              <a:t>サマーセミナー</a:t>
            </a:r>
          </a:p>
          <a:p>
            <a:pPr>
              <a:defRPr sz="4800"/>
            </a:pPr>
            <a:r>
              <a:rPr dirty="0"/>
              <a:t>~三次元MHDコードの作成〜</a:t>
            </a:r>
          </a:p>
        </p:txBody>
      </p:sp>
      <p:sp>
        <p:nvSpPr>
          <p:cNvPr id="161" name="早稲田大学物理学専攻 山田章一研究室…"/>
          <p:cNvSpPr txBox="1">
            <a:spLocks noGrp="1"/>
          </p:cNvSpPr>
          <p:nvPr>
            <p:ph type="subTitle" sz="quarter" idx="1"/>
          </p:nvPr>
        </p:nvSpPr>
        <p:spPr>
          <a:xfrm>
            <a:off x="1270000" y="5575300"/>
            <a:ext cx="10464800" cy="1130300"/>
          </a:xfrm>
          <a:prstGeom prst="rect">
            <a:avLst/>
          </a:prstGeom>
        </p:spPr>
        <p:txBody>
          <a:bodyPr>
            <a:normAutofit/>
          </a:bodyPr>
          <a:lstStyle/>
          <a:p>
            <a:pPr defTabSz="467359">
              <a:defRPr sz="3200"/>
            </a:pPr>
            <a:r>
              <a:rPr dirty="0" smtClean="0"/>
              <a:t>早稲田大学</a:t>
            </a:r>
            <a:r>
              <a:rPr dirty="0"/>
              <a:t>　</a:t>
            </a:r>
            <a:r>
              <a:rPr dirty="0" smtClean="0"/>
              <a:t>山田研究室</a:t>
            </a:r>
            <a:r>
              <a:rPr lang="ja-JP" altLang="en-US" dirty="0" smtClean="0"/>
              <a:t>　修士一年　</a:t>
            </a:r>
            <a:endParaRPr lang="en-US" altLang="ja-JP" dirty="0" smtClean="0"/>
          </a:p>
          <a:p>
            <a:pPr defTabSz="467359">
              <a:defRPr sz="3200"/>
            </a:pPr>
            <a:r>
              <a:rPr lang="ja-JP" altLang="en-US" dirty="0" smtClean="0"/>
              <a:t>　</a:t>
            </a:r>
            <a:r>
              <a:rPr dirty="0" smtClean="0"/>
              <a:t>杉浦</a:t>
            </a:r>
            <a:r>
              <a:rPr dirty="0"/>
              <a:t>　健一</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グループ"/>
          <p:cNvGrpSpPr/>
          <p:nvPr/>
        </p:nvGrpSpPr>
        <p:grpSpPr>
          <a:xfrm>
            <a:off x="7136295" y="1745434"/>
            <a:ext cx="5600620" cy="5621835"/>
            <a:chOff x="0" y="0"/>
            <a:chExt cx="5600618" cy="5621833"/>
          </a:xfrm>
        </p:grpSpPr>
        <p:sp>
          <p:nvSpPr>
            <p:cNvPr id="163" name="グループ"/>
            <p:cNvSpPr/>
            <p:nvPr/>
          </p:nvSpPr>
          <p:spPr>
            <a:xfrm>
              <a:off x="14931" y="0"/>
              <a:ext cx="5585688" cy="5621834"/>
            </a:xfrm>
            <a:prstGeom prst="ellipse">
              <a:avLst/>
            </a:prstGeom>
            <a:gradFill flip="none" rotWithShape="1">
              <a:gsLst>
                <a:gs pos="0">
                  <a:srgbClr val="0069D9"/>
                </a:gs>
                <a:gs pos="89483">
                  <a:srgbClr val="B2D7FF"/>
                </a:gs>
              </a:gsLst>
              <a:path path="shape">
                <a:fillToRect l="49552" t="52102" r="50447" b="47897"/>
              </a:path>
            </a:gra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sp>
          <p:nvSpPr>
            <p:cNvPr id="164" name="楕円"/>
            <p:cNvSpPr/>
            <p:nvPr/>
          </p:nvSpPr>
          <p:spPr>
            <a:xfrm>
              <a:off x="721906" y="701347"/>
              <a:ext cx="4171739" cy="4198733"/>
            </a:xfrm>
            <a:prstGeom prst="ellipse">
              <a:avLst/>
            </a:prstGeom>
            <a:noFill/>
            <a:ln w="76200" cap="flat">
              <a:solidFill>
                <a:schemeClr val="accent5"/>
              </a:solidFill>
              <a:prstDash val="solid"/>
              <a:miter lim="400000"/>
            </a:ln>
            <a:effectLst/>
          </p:spPr>
          <p:txBody>
            <a:bodyPr wrap="square" lIns="50800" tIns="50800" rIns="50800" bIns="50800" numCol="1" anchor="ctr">
              <a:noAutofit/>
            </a:bodyPr>
            <a:lstStyle/>
            <a:p>
              <a:pPr>
                <a:defRPr sz="2400">
                  <a:solidFill>
                    <a:srgbClr val="FFFFFF"/>
                  </a:solidFill>
                </a:defRPr>
              </a:pPr>
              <a:endParaRPr/>
            </a:p>
          </p:txBody>
        </p:sp>
        <p:grpSp>
          <p:nvGrpSpPr>
            <p:cNvPr id="167" name="グループ"/>
            <p:cNvGrpSpPr/>
            <p:nvPr/>
          </p:nvGrpSpPr>
          <p:grpSpPr>
            <a:xfrm>
              <a:off x="2266226" y="2255532"/>
              <a:ext cx="1083099" cy="1090364"/>
              <a:chOff x="0" y="0"/>
              <a:chExt cx="1083097" cy="1090362"/>
            </a:xfrm>
          </p:grpSpPr>
          <p:sp>
            <p:nvSpPr>
              <p:cNvPr id="165" name="楕円"/>
              <p:cNvSpPr/>
              <p:nvPr/>
            </p:nvSpPr>
            <p:spPr>
              <a:xfrm>
                <a:off x="0" y="0"/>
                <a:ext cx="1083098" cy="1090364"/>
              </a:xfrm>
              <a:prstGeom prst="ellipse">
                <a:avLst/>
              </a:prstGeom>
              <a:solidFill>
                <a:schemeClr val="accent1">
                  <a:hueOff val="47394"/>
                  <a:satOff val="-25753"/>
                  <a:lumOff val="-7544"/>
                </a:schemeClr>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sp>
            <p:nvSpPr>
              <p:cNvPr id="166" name="PNS"/>
              <p:cNvSpPr txBox="1"/>
              <p:nvPr/>
            </p:nvSpPr>
            <p:spPr>
              <a:xfrm>
                <a:off x="110700" y="254397"/>
                <a:ext cx="861698" cy="5815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800">
                    <a:solidFill>
                      <a:srgbClr val="FFF5E3"/>
                    </a:solidFill>
                    <a:latin typeface="+mj-lt"/>
                    <a:ea typeface="+mj-ea"/>
                    <a:cs typeface="+mj-cs"/>
                    <a:sym typeface="Avenir Next"/>
                  </a:defRPr>
                </a:lvl1pPr>
              </a:lstStyle>
              <a:p>
                <a:r>
                  <a:t>PNS</a:t>
                </a:r>
              </a:p>
            </p:txBody>
          </p:sp>
        </p:grpSp>
        <p:sp>
          <p:nvSpPr>
            <p:cNvPr id="168" name="図形"/>
            <p:cNvSpPr/>
            <p:nvPr/>
          </p:nvSpPr>
          <p:spPr>
            <a:xfrm>
              <a:off x="2463149" y="5016580"/>
              <a:ext cx="689253" cy="558581"/>
            </a:xfrm>
            <a:custGeom>
              <a:avLst/>
              <a:gdLst/>
              <a:ahLst/>
              <a:cxnLst>
                <a:cxn ang="0">
                  <a:pos x="wd2" y="hd2"/>
                </a:cxn>
                <a:cxn ang="5400000">
                  <a:pos x="wd2" y="hd2"/>
                </a:cxn>
                <a:cxn ang="10800000">
                  <a:pos x="wd2" y="hd2"/>
                </a:cxn>
                <a:cxn ang="16200000">
                  <a:pos x="wd2" y="hd2"/>
                </a:cxn>
              </a:cxnLst>
              <a:rect l="0" t="0" r="r" b="b"/>
              <a:pathLst>
                <a:path w="21600" h="21600" extrusionOk="0">
                  <a:moveTo>
                    <a:pt x="10749" y="0"/>
                  </a:moveTo>
                  <a:cubicBezTo>
                    <a:pt x="8457" y="0"/>
                    <a:pt x="6373" y="1103"/>
                    <a:pt x="4819" y="2903"/>
                  </a:cubicBezTo>
                  <a:lnTo>
                    <a:pt x="6744" y="6147"/>
                  </a:lnTo>
                  <a:cubicBezTo>
                    <a:pt x="7744" y="4819"/>
                    <a:pt x="9169" y="3989"/>
                    <a:pt x="10749" y="3989"/>
                  </a:cubicBezTo>
                  <a:cubicBezTo>
                    <a:pt x="13751" y="3989"/>
                    <a:pt x="16189" y="6985"/>
                    <a:pt x="16232" y="10700"/>
                  </a:cubicBezTo>
                  <a:lnTo>
                    <a:pt x="14265" y="10700"/>
                  </a:lnTo>
                  <a:lnTo>
                    <a:pt x="17933" y="16883"/>
                  </a:lnTo>
                  <a:lnTo>
                    <a:pt x="21600" y="10700"/>
                  </a:lnTo>
                  <a:lnTo>
                    <a:pt x="19444" y="10700"/>
                  </a:lnTo>
                  <a:cubicBezTo>
                    <a:pt x="19401" y="4782"/>
                    <a:pt x="15525" y="0"/>
                    <a:pt x="10749" y="0"/>
                  </a:cubicBezTo>
                  <a:close/>
                  <a:moveTo>
                    <a:pt x="3667" y="4515"/>
                  </a:moveTo>
                  <a:lnTo>
                    <a:pt x="0" y="10700"/>
                  </a:lnTo>
                  <a:lnTo>
                    <a:pt x="2054" y="10700"/>
                  </a:lnTo>
                  <a:cubicBezTo>
                    <a:pt x="2053" y="10733"/>
                    <a:pt x="2054" y="10767"/>
                    <a:pt x="2054" y="10801"/>
                  </a:cubicBezTo>
                  <a:cubicBezTo>
                    <a:pt x="2054" y="16766"/>
                    <a:pt x="5946" y="21600"/>
                    <a:pt x="10749" y="21600"/>
                  </a:cubicBezTo>
                  <a:cubicBezTo>
                    <a:pt x="13080" y="21600"/>
                    <a:pt x="15197" y="20461"/>
                    <a:pt x="16759" y="18607"/>
                  </a:cubicBezTo>
                  <a:lnTo>
                    <a:pt x="14814" y="15375"/>
                  </a:lnTo>
                  <a:cubicBezTo>
                    <a:pt x="13811" y="16749"/>
                    <a:pt x="12360" y="17611"/>
                    <a:pt x="10749" y="17611"/>
                  </a:cubicBezTo>
                  <a:cubicBezTo>
                    <a:pt x="7720" y="17611"/>
                    <a:pt x="5266" y="14563"/>
                    <a:pt x="5266" y="10801"/>
                  </a:cubicBezTo>
                  <a:cubicBezTo>
                    <a:pt x="5266" y="10767"/>
                    <a:pt x="5265" y="10733"/>
                    <a:pt x="5266" y="10700"/>
                  </a:cubicBezTo>
                  <a:lnTo>
                    <a:pt x="7335" y="10700"/>
                  </a:lnTo>
                  <a:lnTo>
                    <a:pt x="3667" y="4515"/>
                  </a:lnTo>
                  <a:close/>
                </a:path>
              </a:pathLst>
            </a:custGeom>
            <a:solidFill>
              <a:schemeClr val="accent3">
                <a:satOff val="18648"/>
                <a:lumOff val="5971"/>
              </a:schemeClr>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sp>
          <p:nvSpPr>
            <p:cNvPr id="169" name="図形"/>
            <p:cNvSpPr/>
            <p:nvPr/>
          </p:nvSpPr>
          <p:spPr>
            <a:xfrm>
              <a:off x="4899176" y="2521423"/>
              <a:ext cx="689253" cy="558582"/>
            </a:xfrm>
            <a:custGeom>
              <a:avLst/>
              <a:gdLst/>
              <a:ahLst/>
              <a:cxnLst>
                <a:cxn ang="0">
                  <a:pos x="wd2" y="hd2"/>
                </a:cxn>
                <a:cxn ang="5400000">
                  <a:pos x="wd2" y="hd2"/>
                </a:cxn>
                <a:cxn ang="10800000">
                  <a:pos x="wd2" y="hd2"/>
                </a:cxn>
                <a:cxn ang="16200000">
                  <a:pos x="wd2" y="hd2"/>
                </a:cxn>
              </a:cxnLst>
              <a:rect l="0" t="0" r="r" b="b"/>
              <a:pathLst>
                <a:path w="21600" h="21600" extrusionOk="0">
                  <a:moveTo>
                    <a:pt x="10749" y="0"/>
                  </a:moveTo>
                  <a:cubicBezTo>
                    <a:pt x="8457" y="0"/>
                    <a:pt x="6373" y="1103"/>
                    <a:pt x="4819" y="2903"/>
                  </a:cubicBezTo>
                  <a:lnTo>
                    <a:pt x="6744" y="6147"/>
                  </a:lnTo>
                  <a:cubicBezTo>
                    <a:pt x="7744" y="4819"/>
                    <a:pt x="9169" y="3989"/>
                    <a:pt x="10749" y="3989"/>
                  </a:cubicBezTo>
                  <a:cubicBezTo>
                    <a:pt x="13751" y="3989"/>
                    <a:pt x="16189" y="6985"/>
                    <a:pt x="16232" y="10700"/>
                  </a:cubicBezTo>
                  <a:lnTo>
                    <a:pt x="14265" y="10700"/>
                  </a:lnTo>
                  <a:lnTo>
                    <a:pt x="17933" y="16883"/>
                  </a:lnTo>
                  <a:lnTo>
                    <a:pt x="21600" y="10700"/>
                  </a:lnTo>
                  <a:lnTo>
                    <a:pt x="19444" y="10700"/>
                  </a:lnTo>
                  <a:cubicBezTo>
                    <a:pt x="19401" y="4782"/>
                    <a:pt x="15525" y="0"/>
                    <a:pt x="10749" y="0"/>
                  </a:cubicBezTo>
                  <a:close/>
                  <a:moveTo>
                    <a:pt x="3667" y="4515"/>
                  </a:moveTo>
                  <a:lnTo>
                    <a:pt x="0" y="10700"/>
                  </a:lnTo>
                  <a:lnTo>
                    <a:pt x="2054" y="10700"/>
                  </a:lnTo>
                  <a:cubicBezTo>
                    <a:pt x="2053" y="10733"/>
                    <a:pt x="2054" y="10767"/>
                    <a:pt x="2054" y="10801"/>
                  </a:cubicBezTo>
                  <a:cubicBezTo>
                    <a:pt x="2054" y="16766"/>
                    <a:pt x="5946" y="21600"/>
                    <a:pt x="10749" y="21600"/>
                  </a:cubicBezTo>
                  <a:cubicBezTo>
                    <a:pt x="13080" y="21600"/>
                    <a:pt x="15197" y="20461"/>
                    <a:pt x="16759" y="18607"/>
                  </a:cubicBezTo>
                  <a:lnTo>
                    <a:pt x="14814" y="15375"/>
                  </a:lnTo>
                  <a:cubicBezTo>
                    <a:pt x="13811" y="16749"/>
                    <a:pt x="12360" y="17611"/>
                    <a:pt x="10749" y="17611"/>
                  </a:cubicBezTo>
                  <a:cubicBezTo>
                    <a:pt x="7720" y="17611"/>
                    <a:pt x="5266" y="14563"/>
                    <a:pt x="5266" y="10801"/>
                  </a:cubicBezTo>
                  <a:cubicBezTo>
                    <a:pt x="5266" y="10767"/>
                    <a:pt x="5265" y="10733"/>
                    <a:pt x="5266" y="10700"/>
                  </a:cubicBezTo>
                  <a:lnTo>
                    <a:pt x="7335" y="10700"/>
                  </a:lnTo>
                  <a:lnTo>
                    <a:pt x="3667" y="4515"/>
                  </a:lnTo>
                  <a:close/>
                </a:path>
              </a:pathLst>
            </a:custGeom>
            <a:solidFill>
              <a:schemeClr val="accent3">
                <a:satOff val="18648"/>
                <a:lumOff val="5971"/>
              </a:schemeClr>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sp>
          <p:nvSpPr>
            <p:cNvPr id="170" name="図形"/>
            <p:cNvSpPr/>
            <p:nvPr/>
          </p:nvSpPr>
          <p:spPr>
            <a:xfrm>
              <a:off x="0" y="2521423"/>
              <a:ext cx="689252" cy="558582"/>
            </a:xfrm>
            <a:custGeom>
              <a:avLst/>
              <a:gdLst/>
              <a:ahLst/>
              <a:cxnLst>
                <a:cxn ang="0">
                  <a:pos x="wd2" y="hd2"/>
                </a:cxn>
                <a:cxn ang="5400000">
                  <a:pos x="wd2" y="hd2"/>
                </a:cxn>
                <a:cxn ang="10800000">
                  <a:pos x="wd2" y="hd2"/>
                </a:cxn>
                <a:cxn ang="16200000">
                  <a:pos x="wd2" y="hd2"/>
                </a:cxn>
              </a:cxnLst>
              <a:rect l="0" t="0" r="r" b="b"/>
              <a:pathLst>
                <a:path w="21600" h="21600" extrusionOk="0">
                  <a:moveTo>
                    <a:pt x="10749" y="0"/>
                  </a:moveTo>
                  <a:cubicBezTo>
                    <a:pt x="8457" y="0"/>
                    <a:pt x="6373" y="1103"/>
                    <a:pt x="4819" y="2903"/>
                  </a:cubicBezTo>
                  <a:lnTo>
                    <a:pt x="6744" y="6147"/>
                  </a:lnTo>
                  <a:cubicBezTo>
                    <a:pt x="7744" y="4819"/>
                    <a:pt x="9169" y="3989"/>
                    <a:pt x="10749" y="3989"/>
                  </a:cubicBezTo>
                  <a:cubicBezTo>
                    <a:pt x="13751" y="3989"/>
                    <a:pt x="16189" y="6985"/>
                    <a:pt x="16232" y="10700"/>
                  </a:cubicBezTo>
                  <a:lnTo>
                    <a:pt x="14265" y="10700"/>
                  </a:lnTo>
                  <a:lnTo>
                    <a:pt x="17933" y="16883"/>
                  </a:lnTo>
                  <a:lnTo>
                    <a:pt x="21600" y="10700"/>
                  </a:lnTo>
                  <a:lnTo>
                    <a:pt x="19444" y="10700"/>
                  </a:lnTo>
                  <a:cubicBezTo>
                    <a:pt x="19401" y="4782"/>
                    <a:pt x="15525" y="0"/>
                    <a:pt x="10749" y="0"/>
                  </a:cubicBezTo>
                  <a:close/>
                  <a:moveTo>
                    <a:pt x="3667" y="4515"/>
                  </a:moveTo>
                  <a:lnTo>
                    <a:pt x="0" y="10700"/>
                  </a:lnTo>
                  <a:lnTo>
                    <a:pt x="2054" y="10700"/>
                  </a:lnTo>
                  <a:cubicBezTo>
                    <a:pt x="2053" y="10733"/>
                    <a:pt x="2054" y="10767"/>
                    <a:pt x="2054" y="10801"/>
                  </a:cubicBezTo>
                  <a:cubicBezTo>
                    <a:pt x="2054" y="16766"/>
                    <a:pt x="5946" y="21600"/>
                    <a:pt x="10749" y="21600"/>
                  </a:cubicBezTo>
                  <a:cubicBezTo>
                    <a:pt x="13080" y="21600"/>
                    <a:pt x="15197" y="20461"/>
                    <a:pt x="16759" y="18607"/>
                  </a:cubicBezTo>
                  <a:lnTo>
                    <a:pt x="14814" y="15375"/>
                  </a:lnTo>
                  <a:cubicBezTo>
                    <a:pt x="13811" y="16749"/>
                    <a:pt x="12360" y="17611"/>
                    <a:pt x="10749" y="17611"/>
                  </a:cubicBezTo>
                  <a:cubicBezTo>
                    <a:pt x="7720" y="17611"/>
                    <a:pt x="5266" y="14563"/>
                    <a:pt x="5266" y="10801"/>
                  </a:cubicBezTo>
                  <a:cubicBezTo>
                    <a:pt x="5266" y="10767"/>
                    <a:pt x="5265" y="10733"/>
                    <a:pt x="5266" y="10700"/>
                  </a:cubicBezTo>
                  <a:lnTo>
                    <a:pt x="7335" y="10700"/>
                  </a:lnTo>
                  <a:lnTo>
                    <a:pt x="3667" y="4515"/>
                  </a:lnTo>
                  <a:close/>
                </a:path>
              </a:pathLst>
            </a:custGeom>
            <a:solidFill>
              <a:schemeClr val="accent3">
                <a:satOff val="18648"/>
                <a:lumOff val="5971"/>
              </a:schemeClr>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sp>
          <p:nvSpPr>
            <p:cNvPr id="171" name="図形"/>
            <p:cNvSpPr/>
            <p:nvPr/>
          </p:nvSpPr>
          <p:spPr>
            <a:xfrm>
              <a:off x="4208048" y="4315077"/>
              <a:ext cx="689252" cy="558582"/>
            </a:xfrm>
            <a:custGeom>
              <a:avLst/>
              <a:gdLst/>
              <a:ahLst/>
              <a:cxnLst>
                <a:cxn ang="0">
                  <a:pos x="wd2" y="hd2"/>
                </a:cxn>
                <a:cxn ang="5400000">
                  <a:pos x="wd2" y="hd2"/>
                </a:cxn>
                <a:cxn ang="10800000">
                  <a:pos x="wd2" y="hd2"/>
                </a:cxn>
                <a:cxn ang="16200000">
                  <a:pos x="wd2" y="hd2"/>
                </a:cxn>
              </a:cxnLst>
              <a:rect l="0" t="0" r="r" b="b"/>
              <a:pathLst>
                <a:path w="21600" h="21600" extrusionOk="0">
                  <a:moveTo>
                    <a:pt x="10749" y="0"/>
                  </a:moveTo>
                  <a:cubicBezTo>
                    <a:pt x="8457" y="0"/>
                    <a:pt x="6373" y="1103"/>
                    <a:pt x="4819" y="2903"/>
                  </a:cubicBezTo>
                  <a:lnTo>
                    <a:pt x="6744" y="6147"/>
                  </a:lnTo>
                  <a:cubicBezTo>
                    <a:pt x="7744" y="4819"/>
                    <a:pt x="9169" y="3989"/>
                    <a:pt x="10749" y="3989"/>
                  </a:cubicBezTo>
                  <a:cubicBezTo>
                    <a:pt x="13751" y="3989"/>
                    <a:pt x="16189" y="6985"/>
                    <a:pt x="16232" y="10700"/>
                  </a:cubicBezTo>
                  <a:lnTo>
                    <a:pt x="14265" y="10700"/>
                  </a:lnTo>
                  <a:lnTo>
                    <a:pt x="17933" y="16883"/>
                  </a:lnTo>
                  <a:lnTo>
                    <a:pt x="21600" y="10700"/>
                  </a:lnTo>
                  <a:lnTo>
                    <a:pt x="19444" y="10700"/>
                  </a:lnTo>
                  <a:cubicBezTo>
                    <a:pt x="19401" y="4782"/>
                    <a:pt x="15525" y="0"/>
                    <a:pt x="10749" y="0"/>
                  </a:cubicBezTo>
                  <a:close/>
                  <a:moveTo>
                    <a:pt x="3667" y="4515"/>
                  </a:moveTo>
                  <a:lnTo>
                    <a:pt x="0" y="10700"/>
                  </a:lnTo>
                  <a:lnTo>
                    <a:pt x="2054" y="10700"/>
                  </a:lnTo>
                  <a:cubicBezTo>
                    <a:pt x="2053" y="10733"/>
                    <a:pt x="2054" y="10767"/>
                    <a:pt x="2054" y="10801"/>
                  </a:cubicBezTo>
                  <a:cubicBezTo>
                    <a:pt x="2054" y="16766"/>
                    <a:pt x="5946" y="21600"/>
                    <a:pt x="10749" y="21600"/>
                  </a:cubicBezTo>
                  <a:cubicBezTo>
                    <a:pt x="13080" y="21600"/>
                    <a:pt x="15197" y="20461"/>
                    <a:pt x="16759" y="18607"/>
                  </a:cubicBezTo>
                  <a:lnTo>
                    <a:pt x="14814" y="15375"/>
                  </a:lnTo>
                  <a:cubicBezTo>
                    <a:pt x="13811" y="16749"/>
                    <a:pt x="12360" y="17611"/>
                    <a:pt x="10749" y="17611"/>
                  </a:cubicBezTo>
                  <a:cubicBezTo>
                    <a:pt x="7720" y="17611"/>
                    <a:pt x="5266" y="14563"/>
                    <a:pt x="5266" y="10801"/>
                  </a:cubicBezTo>
                  <a:cubicBezTo>
                    <a:pt x="5266" y="10767"/>
                    <a:pt x="5265" y="10733"/>
                    <a:pt x="5266" y="10700"/>
                  </a:cubicBezTo>
                  <a:lnTo>
                    <a:pt x="7335" y="10700"/>
                  </a:lnTo>
                  <a:lnTo>
                    <a:pt x="3667" y="4515"/>
                  </a:lnTo>
                  <a:close/>
                </a:path>
              </a:pathLst>
            </a:custGeom>
            <a:solidFill>
              <a:schemeClr val="accent3">
                <a:satOff val="18648"/>
                <a:lumOff val="5971"/>
              </a:schemeClr>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sp>
          <p:nvSpPr>
            <p:cNvPr id="172" name="図形"/>
            <p:cNvSpPr/>
            <p:nvPr/>
          </p:nvSpPr>
          <p:spPr>
            <a:xfrm>
              <a:off x="2463149" y="26257"/>
              <a:ext cx="689253" cy="558581"/>
            </a:xfrm>
            <a:custGeom>
              <a:avLst/>
              <a:gdLst/>
              <a:ahLst/>
              <a:cxnLst>
                <a:cxn ang="0">
                  <a:pos x="wd2" y="hd2"/>
                </a:cxn>
                <a:cxn ang="5400000">
                  <a:pos x="wd2" y="hd2"/>
                </a:cxn>
                <a:cxn ang="10800000">
                  <a:pos x="wd2" y="hd2"/>
                </a:cxn>
                <a:cxn ang="16200000">
                  <a:pos x="wd2" y="hd2"/>
                </a:cxn>
              </a:cxnLst>
              <a:rect l="0" t="0" r="r" b="b"/>
              <a:pathLst>
                <a:path w="21600" h="21600" extrusionOk="0">
                  <a:moveTo>
                    <a:pt x="10749" y="0"/>
                  </a:moveTo>
                  <a:cubicBezTo>
                    <a:pt x="8457" y="0"/>
                    <a:pt x="6373" y="1103"/>
                    <a:pt x="4819" y="2903"/>
                  </a:cubicBezTo>
                  <a:lnTo>
                    <a:pt x="6744" y="6147"/>
                  </a:lnTo>
                  <a:cubicBezTo>
                    <a:pt x="7744" y="4819"/>
                    <a:pt x="9169" y="3989"/>
                    <a:pt x="10749" y="3989"/>
                  </a:cubicBezTo>
                  <a:cubicBezTo>
                    <a:pt x="13751" y="3989"/>
                    <a:pt x="16189" y="6985"/>
                    <a:pt x="16232" y="10700"/>
                  </a:cubicBezTo>
                  <a:lnTo>
                    <a:pt x="14265" y="10700"/>
                  </a:lnTo>
                  <a:lnTo>
                    <a:pt x="17933" y="16883"/>
                  </a:lnTo>
                  <a:lnTo>
                    <a:pt x="21600" y="10700"/>
                  </a:lnTo>
                  <a:lnTo>
                    <a:pt x="19444" y="10700"/>
                  </a:lnTo>
                  <a:cubicBezTo>
                    <a:pt x="19401" y="4782"/>
                    <a:pt x="15525" y="0"/>
                    <a:pt x="10749" y="0"/>
                  </a:cubicBezTo>
                  <a:close/>
                  <a:moveTo>
                    <a:pt x="3667" y="4515"/>
                  </a:moveTo>
                  <a:lnTo>
                    <a:pt x="0" y="10700"/>
                  </a:lnTo>
                  <a:lnTo>
                    <a:pt x="2054" y="10700"/>
                  </a:lnTo>
                  <a:cubicBezTo>
                    <a:pt x="2053" y="10733"/>
                    <a:pt x="2054" y="10767"/>
                    <a:pt x="2054" y="10801"/>
                  </a:cubicBezTo>
                  <a:cubicBezTo>
                    <a:pt x="2054" y="16766"/>
                    <a:pt x="5946" y="21600"/>
                    <a:pt x="10749" y="21600"/>
                  </a:cubicBezTo>
                  <a:cubicBezTo>
                    <a:pt x="13080" y="21600"/>
                    <a:pt x="15197" y="20461"/>
                    <a:pt x="16759" y="18607"/>
                  </a:cubicBezTo>
                  <a:lnTo>
                    <a:pt x="14814" y="15375"/>
                  </a:lnTo>
                  <a:cubicBezTo>
                    <a:pt x="13811" y="16749"/>
                    <a:pt x="12360" y="17611"/>
                    <a:pt x="10749" y="17611"/>
                  </a:cubicBezTo>
                  <a:cubicBezTo>
                    <a:pt x="7720" y="17611"/>
                    <a:pt x="5266" y="14563"/>
                    <a:pt x="5266" y="10801"/>
                  </a:cubicBezTo>
                  <a:cubicBezTo>
                    <a:pt x="5266" y="10767"/>
                    <a:pt x="5265" y="10733"/>
                    <a:pt x="5266" y="10700"/>
                  </a:cubicBezTo>
                  <a:lnTo>
                    <a:pt x="7335" y="10700"/>
                  </a:lnTo>
                  <a:lnTo>
                    <a:pt x="3667" y="4515"/>
                  </a:lnTo>
                  <a:close/>
                </a:path>
              </a:pathLst>
            </a:custGeom>
            <a:solidFill>
              <a:schemeClr val="accent3">
                <a:satOff val="18648"/>
                <a:lumOff val="5971"/>
              </a:schemeClr>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sp>
          <p:nvSpPr>
            <p:cNvPr id="173" name="図形"/>
            <p:cNvSpPr/>
            <p:nvPr/>
          </p:nvSpPr>
          <p:spPr>
            <a:xfrm>
              <a:off x="4208048" y="764625"/>
              <a:ext cx="689252" cy="558582"/>
            </a:xfrm>
            <a:custGeom>
              <a:avLst/>
              <a:gdLst/>
              <a:ahLst/>
              <a:cxnLst>
                <a:cxn ang="0">
                  <a:pos x="wd2" y="hd2"/>
                </a:cxn>
                <a:cxn ang="5400000">
                  <a:pos x="wd2" y="hd2"/>
                </a:cxn>
                <a:cxn ang="10800000">
                  <a:pos x="wd2" y="hd2"/>
                </a:cxn>
                <a:cxn ang="16200000">
                  <a:pos x="wd2" y="hd2"/>
                </a:cxn>
              </a:cxnLst>
              <a:rect l="0" t="0" r="r" b="b"/>
              <a:pathLst>
                <a:path w="21600" h="21600" extrusionOk="0">
                  <a:moveTo>
                    <a:pt x="10749" y="0"/>
                  </a:moveTo>
                  <a:cubicBezTo>
                    <a:pt x="8457" y="0"/>
                    <a:pt x="6373" y="1103"/>
                    <a:pt x="4819" y="2903"/>
                  </a:cubicBezTo>
                  <a:lnTo>
                    <a:pt x="6744" y="6147"/>
                  </a:lnTo>
                  <a:cubicBezTo>
                    <a:pt x="7744" y="4819"/>
                    <a:pt x="9169" y="3989"/>
                    <a:pt x="10749" y="3989"/>
                  </a:cubicBezTo>
                  <a:cubicBezTo>
                    <a:pt x="13751" y="3989"/>
                    <a:pt x="16189" y="6985"/>
                    <a:pt x="16232" y="10700"/>
                  </a:cubicBezTo>
                  <a:lnTo>
                    <a:pt x="14265" y="10700"/>
                  </a:lnTo>
                  <a:lnTo>
                    <a:pt x="17933" y="16883"/>
                  </a:lnTo>
                  <a:lnTo>
                    <a:pt x="21600" y="10700"/>
                  </a:lnTo>
                  <a:lnTo>
                    <a:pt x="19444" y="10700"/>
                  </a:lnTo>
                  <a:cubicBezTo>
                    <a:pt x="19401" y="4782"/>
                    <a:pt x="15525" y="0"/>
                    <a:pt x="10749" y="0"/>
                  </a:cubicBezTo>
                  <a:close/>
                  <a:moveTo>
                    <a:pt x="3667" y="4515"/>
                  </a:moveTo>
                  <a:lnTo>
                    <a:pt x="0" y="10700"/>
                  </a:lnTo>
                  <a:lnTo>
                    <a:pt x="2054" y="10700"/>
                  </a:lnTo>
                  <a:cubicBezTo>
                    <a:pt x="2053" y="10733"/>
                    <a:pt x="2054" y="10767"/>
                    <a:pt x="2054" y="10801"/>
                  </a:cubicBezTo>
                  <a:cubicBezTo>
                    <a:pt x="2054" y="16766"/>
                    <a:pt x="5946" y="21600"/>
                    <a:pt x="10749" y="21600"/>
                  </a:cubicBezTo>
                  <a:cubicBezTo>
                    <a:pt x="13080" y="21600"/>
                    <a:pt x="15197" y="20461"/>
                    <a:pt x="16759" y="18607"/>
                  </a:cubicBezTo>
                  <a:lnTo>
                    <a:pt x="14814" y="15375"/>
                  </a:lnTo>
                  <a:cubicBezTo>
                    <a:pt x="13811" y="16749"/>
                    <a:pt x="12360" y="17611"/>
                    <a:pt x="10749" y="17611"/>
                  </a:cubicBezTo>
                  <a:cubicBezTo>
                    <a:pt x="7720" y="17611"/>
                    <a:pt x="5266" y="14563"/>
                    <a:pt x="5266" y="10801"/>
                  </a:cubicBezTo>
                  <a:cubicBezTo>
                    <a:pt x="5266" y="10767"/>
                    <a:pt x="5265" y="10733"/>
                    <a:pt x="5266" y="10700"/>
                  </a:cubicBezTo>
                  <a:lnTo>
                    <a:pt x="7335" y="10700"/>
                  </a:lnTo>
                  <a:lnTo>
                    <a:pt x="3667" y="4515"/>
                  </a:lnTo>
                  <a:close/>
                </a:path>
              </a:pathLst>
            </a:custGeom>
            <a:solidFill>
              <a:schemeClr val="accent3">
                <a:satOff val="18648"/>
                <a:lumOff val="5971"/>
              </a:schemeClr>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sp>
          <p:nvSpPr>
            <p:cNvPr id="174" name="図形"/>
            <p:cNvSpPr/>
            <p:nvPr/>
          </p:nvSpPr>
          <p:spPr>
            <a:xfrm>
              <a:off x="748625" y="764625"/>
              <a:ext cx="689252" cy="558582"/>
            </a:xfrm>
            <a:custGeom>
              <a:avLst/>
              <a:gdLst/>
              <a:ahLst/>
              <a:cxnLst>
                <a:cxn ang="0">
                  <a:pos x="wd2" y="hd2"/>
                </a:cxn>
                <a:cxn ang="5400000">
                  <a:pos x="wd2" y="hd2"/>
                </a:cxn>
                <a:cxn ang="10800000">
                  <a:pos x="wd2" y="hd2"/>
                </a:cxn>
                <a:cxn ang="16200000">
                  <a:pos x="wd2" y="hd2"/>
                </a:cxn>
              </a:cxnLst>
              <a:rect l="0" t="0" r="r" b="b"/>
              <a:pathLst>
                <a:path w="21600" h="21600" extrusionOk="0">
                  <a:moveTo>
                    <a:pt x="10749" y="0"/>
                  </a:moveTo>
                  <a:cubicBezTo>
                    <a:pt x="8457" y="0"/>
                    <a:pt x="6373" y="1103"/>
                    <a:pt x="4819" y="2903"/>
                  </a:cubicBezTo>
                  <a:lnTo>
                    <a:pt x="6744" y="6147"/>
                  </a:lnTo>
                  <a:cubicBezTo>
                    <a:pt x="7744" y="4819"/>
                    <a:pt x="9169" y="3989"/>
                    <a:pt x="10749" y="3989"/>
                  </a:cubicBezTo>
                  <a:cubicBezTo>
                    <a:pt x="13751" y="3989"/>
                    <a:pt x="16189" y="6985"/>
                    <a:pt x="16232" y="10700"/>
                  </a:cubicBezTo>
                  <a:lnTo>
                    <a:pt x="14265" y="10700"/>
                  </a:lnTo>
                  <a:lnTo>
                    <a:pt x="17933" y="16883"/>
                  </a:lnTo>
                  <a:lnTo>
                    <a:pt x="21600" y="10700"/>
                  </a:lnTo>
                  <a:lnTo>
                    <a:pt x="19444" y="10700"/>
                  </a:lnTo>
                  <a:cubicBezTo>
                    <a:pt x="19401" y="4782"/>
                    <a:pt x="15525" y="0"/>
                    <a:pt x="10749" y="0"/>
                  </a:cubicBezTo>
                  <a:close/>
                  <a:moveTo>
                    <a:pt x="3667" y="4515"/>
                  </a:moveTo>
                  <a:lnTo>
                    <a:pt x="0" y="10700"/>
                  </a:lnTo>
                  <a:lnTo>
                    <a:pt x="2054" y="10700"/>
                  </a:lnTo>
                  <a:cubicBezTo>
                    <a:pt x="2053" y="10733"/>
                    <a:pt x="2054" y="10767"/>
                    <a:pt x="2054" y="10801"/>
                  </a:cubicBezTo>
                  <a:cubicBezTo>
                    <a:pt x="2054" y="16766"/>
                    <a:pt x="5946" y="21600"/>
                    <a:pt x="10749" y="21600"/>
                  </a:cubicBezTo>
                  <a:cubicBezTo>
                    <a:pt x="13080" y="21600"/>
                    <a:pt x="15197" y="20461"/>
                    <a:pt x="16759" y="18607"/>
                  </a:cubicBezTo>
                  <a:lnTo>
                    <a:pt x="14814" y="15375"/>
                  </a:lnTo>
                  <a:cubicBezTo>
                    <a:pt x="13811" y="16749"/>
                    <a:pt x="12360" y="17611"/>
                    <a:pt x="10749" y="17611"/>
                  </a:cubicBezTo>
                  <a:cubicBezTo>
                    <a:pt x="7720" y="17611"/>
                    <a:pt x="5266" y="14563"/>
                    <a:pt x="5266" y="10801"/>
                  </a:cubicBezTo>
                  <a:cubicBezTo>
                    <a:pt x="5266" y="10767"/>
                    <a:pt x="5265" y="10733"/>
                    <a:pt x="5266" y="10700"/>
                  </a:cubicBezTo>
                  <a:lnTo>
                    <a:pt x="7335" y="10700"/>
                  </a:lnTo>
                  <a:lnTo>
                    <a:pt x="3667" y="4515"/>
                  </a:lnTo>
                  <a:close/>
                </a:path>
              </a:pathLst>
            </a:custGeom>
            <a:solidFill>
              <a:schemeClr val="accent3">
                <a:satOff val="18648"/>
                <a:lumOff val="5971"/>
              </a:schemeClr>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sp>
          <p:nvSpPr>
            <p:cNvPr id="175" name="図形"/>
            <p:cNvSpPr/>
            <p:nvPr/>
          </p:nvSpPr>
          <p:spPr>
            <a:xfrm>
              <a:off x="748625" y="4315077"/>
              <a:ext cx="689252" cy="558582"/>
            </a:xfrm>
            <a:custGeom>
              <a:avLst/>
              <a:gdLst/>
              <a:ahLst/>
              <a:cxnLst>
                <a:cxn ang="0">
                  <a:pos x="wd2" y="hd2"/>
                </a:cxn>
                <a:cxn ang="5400000">
                  <a:pos x="wd2" y="hd2"/>
                </a:cxn>
                <a:cxn ang="10800000">
                  <a:pos x="wd2" y="hd2"/>
                </a:cxn>
                <a:cxn ang="16200000">
                  <a:pos x="wd2" y="hd2"/>
                </a:cxn>
              </a:cxnLst>
              <a:rect l="0" t="0" r="r" b="b"/>
              <a:pathLst>
                <a:path w="21600" h="21600" extrusionOk="0">
                  <a:moveTo>
                    <a:pt x="10749" y="0"/>
                  </a:moveTo>
                  <a:cubicBezTo>
                    <a:pt x="8457" y="0"/>
                    <a:pt x="6373" y="1103"/>
                    <a:pt x="4819" y="2903"/>
                  </a:cubicBezTo>
                  <a:lnTo>
                    <a:pt x="6744" y="6147"/>
                  </a:lnTo>
                  <a:cubicBezTo>
                    <a:pt x="7744" y="4819"/>
                    <a:pt x="9169" y="3989"/>
                    <a:pt x="10749" y="3989"/>
                  </a:cubicBezTo>
                  <a:cubicBezTo>
                    <a:pt x="13751" y="3989"/>
                    <a:pt x="16189" y="6985"/>
                    <a:pt x="16232" y="10700"/>
                  </a:cubicBezTo>
                  <a:lnTo>
                    <a:pt x="14265" y="10700"/>
                  </a:lnTo>
                  <a:lnTo>
                    <a:pt x="17933" y="16883"/>
                  </a:lnTo>
                  <a:lnTo>
                    <a:pt x="21600" y="10700"/>
                  </a:lnTo>
                  <a:lnTo>
                    <a:pt x="19444" y="10700"/>
                  </a:lnTo>
                  <a:cubicBezTo>
                    <a:pt x="19401" y="4782"/>
                    <a:pt x="15525" y="0"/>
                    <a:pt x="10749" y="0"/>
                  </a:cubicBezTo>
                  <a:close/>
                  <a:moveTo>
                    <a:pt x="3667" y="4515"/>
                  </a:moveTo>
                  <a:lnTo>
                    <a:pt x="0" y="10700"/>
                  </a:lnTo>
                  <a:lnTo>
                    <a:pt x="2054" y="10700"/>
                  </a:lnTo>
                  <a:cubicBezTo>
                    <a:pt x="2053" y="10733"/>
                    <a:pt x="2054" y="10767"/>
                    <a:pt x="2054" y="10801"/>
                  </a:cubicBezTo>
                  <a:cubicBezTo>
                    <a:pt x="2054" y="16766"/>
                    <a:pt x="5946" y="21600"/>
                    <a:pt x="10749" y="21600"/>
                  </a:cubicBezTo>
                  <a:cubicBezTo>
                    <a:pt x="13080" y="21600"/>
                    <a:pt x="15197" y="20461"/>
                    <a:pt x="16759" y="18607"/>
                  </a:cubicBezTo>
                  <a:lnTo>
                    <a:pt x="14814" y="15375"/>
                  </a:lnTo>
                  <a:cubicBezTo>
                    <a:pt x="13811" y="16749"/>
                    <a:pt x="12360" y="17611"/>
                    <a:pt x="10749" y="17611"/>
                  </a:cubicBezTo>
                  <a:cubicBezTo>
                    <a:pt x="7720" y="17611"/>
                    <a:pt x="5266" y="14563"/>
                    <a:pt x="5266" y="10801"/>
                  </a:cubicBezTo>
                  <a:cubicBezTo>
                    <a:pt x="5266" y="10767"/>
                    <a:pt x="5265" y="10733"/>
                    <a:pt x="5266" y="10700"/>
                  </a:cubicBezTo>
                  <a:lnTo>
                    <a:pt x="7335" y="10700"/>
                  </a:lnTo>
                  <a:lnTo>
                    <a:pt x="3667" y="4515"/>
                  </a:lnTo>
                  <a:close/>
                </a:path>
              </a:pathLst>
            </a:custGeom>
            <a:solidFill>
              <a:schemeClr val="accent3">
                <a:satOff val="18648"/>
                <a:lumOff val="5971"/>
              </a:schemeClr>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sp>
          <p:nvSpPr>
            <p:cNvPr id="194" name="接続の線"/>
            <p:cNvSpPr/>
            <p:nvPr/>
          </p:nvSpPr>
          <p:spPr>
            <a:xfrm>
              <a:off x="2061924" y="1683412"/>
              <a:ext cx="1433715" cy="328026"/>
            </a:xfrm>
            <a:custGeom>
              <a:avLst/>
              <a:gdLst/>
              <a:ahLst/>
              <a:cxnLst>
                <a:cxn ang="0">
                  <a:pos x="wd2" y="hd2"/>
                </a:cxn>
                <a:cxn ang="5400000">
                  <a:pos x="wd2" y="hd2"/>
                </a:cxn>
                <a:cxn ang="10800000">
                  <a:pos x="wd2" y="hd2"/>
                </a:cxn>
                <a:cxn ang="16200000">
                  <a:pos x="wd2" y="hd2"/>
                </a:cxn>
              </a:cxnLst>
              <a:rect l="0" t="0" r="r" b="b"/>
              <a:pathLst>
                <a:path w="21600" h="16200" extrusionOk="0">
                  <a:moveTo>
                    <a:pt x="0" y="15896"/>
                  </a:moveTo>
                  <a:cubicBezTo>
                    <a:pt x="7359" y="-5400"/>
                    <a:pt x="14559" y="-5299"/>
                    <a:pt x="21600" y="16200"/>
                  </a:cubicBezTo>
                </a:path>
              </a:pathLst>
            </a:custGeom>
            <a:noFill/>
            <a:ln w="76200" cap="flat">
              <a:solidFill>
                <a:schemeClr val="accent4">
                  <a:hueOff val="384618"/>
                  <a:satOff val="3869"/>
                  <a:lumOff val="5802"/>
                </a:schemeClr>
              </a:solidFill>
              <a:prstDash val="solid"/>
              <a:miter lim="400000"/>
            </a:ln>
            <a:effectLst/>
          </p:spPr>
          <p:txBody>
            <a:bodyPr/>
            <a:lstStyle/>
            <a:p>
              <a:endParaRPr/>
            </a:p>
          </p:txBody>
        </p:sp>
        <p:sp>
          <p:nvSpPr>
            <p:cNvPr id="195" name="接続の線"/>
            <p:cNvSpPr/>
            <p:nvPr/>
          </p:nvSpPr>
          <p:spPr>
            <a:xfrm>
              <a:off x="2127252" y="1955048"/>
              <a:ext cx="1280548" cy="318749"/>
            </a:xfrm>
            <a:custGeom>
              <a:avLst/>
              <a:gdLst/>
              <a:ahLst/>
              <a:cxnLst>
                <a:cxn ang="0">
                  <a:pos x="wd2" y="hd2"/>
                </a:cxn>
                <a:cxn ang="5400000">
                  <a:pos x="wd2" y="hd2"/>
                </a:cxn>
                <a:cxn ang="10800000">
                  <a:pos x="wd2" y="hd2"/>
                </a:cxn>
                <a:cxn ang="16200000">
                  <a:pos x="wd2" y="hd2"/>
                </a:cxn>
              </a:cxnLst>
              <a:rect l="0" t="0" r="r" b="b"/>
              <a:pathLst>
                <a:path w="21600" h="16206" extrusionOk="0">
                  <a:moveTo>
                    <a:pt x="0" y="14937"/>
                  </a:moveTo>
                  <a:cubicBezTo>
                    <a:pt x="7657" y="-5394"/>
                    <a:pt x="14857" y="-4971"/>
                    <a:pt x="21600" y="16206"/>
                  </a:cubicBezTo>
                </a:path>
              </a:pathLst>
            </a:custGeom>
            <a:noFill/>
            <a:ln w="76200" cap="flat">
              <a:solidFill>
                <a:schemeClr val="accent4">
                  <a:hueOff val="384618"/>
                  <a:satOff val="3869"/>
                  <a:lumOff val="5802"/>
                </a:schemeClr>
              </a:solidFill>
              <a:prstDash val="solid"/>
              <a:miter lim="400000"/>
            </a:ln>
            <a:effectLst/>
          </p:spPr>
          <p:txBody>
            <a:bodyPr/>
            <a:lstStyle/>
            <a:p>
              <a:endParaRPr/>
            </a:p>
          </p:txBody>
        </p:sp>
        <p:sp>
          <p:nvSpPr>
            <p:cNvPr id="196" name="接続の線"/>
            <p:cNvSpPr/>
            <p:nvPr/>
          </p:nvSpPr>
          <p:spPr>
            <a:xfrm>
              <a:off x="2137859" y="3280952"/>
              <a:ext cx="1280548" cy="318749"/>
            </a:xfrm>
            <a:custGeom>
              <a:avLst/>
              <a:gdLst/>
              <a:ahLst/>
              <a:cxnLst>
                <a:cxn ang="0">
                  <a:pos x="wd2" y="hd2"/>
                </a:cxn>
                <a:cxn ang="5400000">
                  <a:pos x="wd2" y="hd2"/>
                </a:cxn>
                <a:cxn ang="10800000">
                  <a:pos x="wd2" y="hd2"/>
                </a:cxn>
                <a:cxn ang="16200000">
                  <a:pos x="wd2" y="hd2"/>
                </a:cxn>
              </a:cxnLst>
              <a:rect l="0" t="0" r="r" b="b"/>
              <a:pathLst>
                <a:path w="21600" h="16206" extrusionOk="0">
                  <a:moveTo>
                    <a:pt x="0" y="1269"/>
                  </a:moveTo>
                  <a:cubicBezTo>
                    <a:pt x="7657" y="21600"/>
                    <a:pt x="14857" y="21177"/>
                    <a:pt x="21600" y="0"/>
                  </a:cubicBezTo>
                </a:path>
              </a:pathLst>
            </a:custGeom>
            <a:noFill/>
            <a:ln w="76200" cap="flat">
              <a:solidFill>
                <a:schemeClr val="accent4">
                  <a:hueOff val="384618"/>
                  <a:satOff val="3869"/>
                  <a:lumOff val="5802"/>
                </a:schemeClr>
              </a:solidFill>
              <a:prstDash val="solid"/>
              <a:miter lim="400000"/>
            </a:ln>
            <a:effectLst/>
          </p:spPr>
          <p:txBody>
            <a:bodyPr/>
            <a:lstStyle/>
            <a:p>
              <a:endParaRPr/>
            </a:p>
          </p:txBody>
        </p:sp>
        <p:sp>
          <p:nvSpPr>
            <p:cNvPr id="197" name="接続の線"/>
            <p:cNvSpPr/>
            <p:nvPr/>
          </p:nvSpPr>
          <p:spPr>
            <a:xfrm>
              <a:off x="2061923" y="3589989"/>
              <a:ext cx="1433715" cy="328026"/>
            </a:xfrm>
            <a:custGeom>
              <a:avLst/>
              <a:gdLst/>
              <a:ahLst/>
              <a:cxnLst>
                <a:cxn ang="0">
                  <a:pos x="wd2" y="hd2"/>
                </a:cxn>
                <a:cxn ang="5400000">
                  <a:pos x="wd2" y="hd2"/>
                </a:cxn>
                <a:cxn ang="10800000">
                  <a:pos x="wd2" y="hd2"/>
                </a:cxn>
                <a:cxn ang="16200000">
                  <a:pos x="wd2" y="hd2"/>
                </a:cxn>
              </a:cxnLst>
              <a:rect l="0" t="0" r="r" b="b"/>
              <a:pathLst>
                <a:path w="21600" h="16200" extrusionOk="0">
                  <a:moveTo>
                    <a:pt x="0" y="304"/>
                  </a:moveTo>
                  <a:cubicBezTo>
                    <a:pt x="7359" y="21600"/>
                    <a:pt x="14559" y="21499"/>
                    <a:pt x="21600" y="0"/>
                  </a:cubicBezTo>
                </a:path>
              </a:pathLst>
            </a:custGeom>
            <a:noFill/>
            <a:ln w="76200" cap="flat">
              <a:solidFill>
                <a:schemeClr val="accent4">
                  <a:hueOff val="384618"/>
                  <a:satOff val="3869"/>
                  <a:lumOff val="5802"/>
                </a:schemeClr>
              </a:solidFill>
              <a:prstDash val="solid"/>
              <a:miter lim="400000"/>
            </a:ln>
            <a:effectLst/>
          </p:spPr>
          <p:txBody>
            <a:bodyPr/>
            <a:lstStyle/>
            <a:p>
              <a:endParaRPr/>
            </a:p>
          </p:txBody>
        </p:sp>
      </p:grpSp>
      <p:sp>
        <p:nvSpPr>
          <p:cNvPr id="181" name="研究テーマ"/>
          <p:cNvSpPr txBox="1">
            <a:spLocks noGrp="1"/>
          </p:cNvSpPr>
          <p:nvPr>
            <p:ph type="title"/>
          </p:nvPr>
        </p:nvSpPr>
        <p:spPr>
          <a:xfrm>
            <a:off x="532153" y="-61812"/>
            <a:ext cx="11099801" cy="2159001"/>
          </a:xfrm>
          <a:prstGeom prst="rect">
            <a:avLst/>
          </a:prstGeom>
        </p:spPr>
        <p:txBody>
          <a:bodyPr/>
          <a:lstStyle>
            <a:lvl1pPr algn="l">
              <a:defRPr>
                <a:solidFill>
                  <a:srgbClr val="3D4056"/>
                </a:solidFill>
              </a:defRPr>
            </a:lvl1pPr>
          </a:lstStyle>
          <a:p>
            <a:r>
              <a:rPr lang="ja-JP" altLang="en-US" dirty="0" smtClean="0"/>
              <a:t>私の</a:t>
            </a:r>
            <a:r>
              <a:rPr dirty="0" smtClean="0"/>
              <a:t>研究</a:t>
            </a:r>
            <a:endParaRPr dirty="0"/>
          </a:p>
        </p:txBody>
      </p:sp>
      <p:sp>
        <p:nvSpPr>
          <p:cNvPr id="182" name="衝撃波復活の機構が超新星爆発には必要"/>
          <p:cNvSpPr txBox="1"/>
          <p:nvPr/>
        </p:nvSpPr>
        <p:spPr>
          <a:xfrm>
            <a:off x="315234" y="1716866"/>
            <a:ext cx="7510313" cy="595035"/>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3000">
                <a:solidFill>
                  <a:srgbClr val="464E70"/>
                </a:solidFill>
                <a:latin typeface="+mj-lt"/>
                <a:ea typeface="+mj-ea"/>
                <a:cs typeface="+mj-cs"/>
                <a:sym typeface="Avenir Next"/>
              </a:defRPr>
            </a:lvl1pPr>
          </a:lstStyle>
          <a:p>
            <a:r>
              <a:rPr sz="3200" dirty="0"/>
              <a:t>衝撃波復活の機構が超新星爆発には必要</a:t>
            </a:r>
          </a:p>
        </p:txBody>
      </p:sp>
      <p:sp>
        <p:nvSpPr>
          <p:cNvPr id="183" name="ニュートリノ加熱機構"/>
          <p:cNvSpPr txBox="1"/>
          <p:nvPr/>
        </p:nvSpPr>
        <p:spPr>
          <a:xfrm>
            <a:off x="1065586" y="3697207"/>
            <a:ext cx="4129533"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a:solidFill>
                  <a:srgbClr val="464E70"/>
                </a:solidFill>
                <a:latin typeface="+mj-lt"/>
                <a:ea typeface="+mj-ea"/>
                <a:cs typeface="+mj-cs"/>
                <a:sym typeface="Avenir Next"/>
              </a:defRPr>
            </a:lvl1pPr>
          </a:lstStyle>
          <a:p>
            <a:r>
              <a:t>ニュートリノ加熱機構</a:t>
            </a:r>
          </a:p>
        </p:txBody>
      </p:sp>
      <p:sp>
        <p:nvSpPr>
          <p:cNvPr id="184" name="流体力学的不安定性"/>
          <p:cNvSpPr txBox="1"/>
          <p:nvPr/>
        </p:nvSpPr>
        <p:spPr>
          <a:xfrm>
            <a:off x="1057793" y="4266225"/>
            <a:ext cx="3771901"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a:solidFill>
                  <a:srgbClr val="464E70"/>
                </a:solidFill>
                <a:latin typeface="+mj-lt"/>
                <a:ea typeface="+mj-ea"/>
                <a:cs typeface="+mj-cs"/>
                <a:sym typeface="Avenir Next"/>
              </a:defRPr>
            </a:lvl1pPr>
          </a:lstStyle>
          <a:p>
            <a:r>
              <a:t>流体力学的不安定性</a:t>
            </a:r>
          </a:p>
        </p:txBody>
      </p:sp>
      <p:sp>
        <p:nvSpPr>
          <p:cNvPr id="185" name="音波による加熱機構"/>
          <p:cNvSpPr txBox="1"/>
          <p:nvPr/>
        </p:nvSpPr>
        <p:spPr>
          <a:xfrm>
            <a:off x="1077351" y="4835243"/>
            <a:ext cx="3759709"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a:solidFill>
                  <a:srgbClr val="464E70"/>
                </a:solidFill>
                <a:latin typeface="+mj-lt"/>
                <a:ea typeface="+mj-ea"/>
                <a:cs typeface="+mj-cs"/>
                <a:sym typeface="Avenir Next"/>
              </a:defRPr>
            </a:lvl1pPr>
          </a:lstStyle>
          <a:p>
            <a:r>
              <a:t>音波による加熱機構</a:t>
            </a:r>
          </a:p>
        </p:txBody>
      </p:sp>
      <p:sp>
        <p:nvSpPr>
          <p:cNvPr id="186" name="四角形"/>
          <p:cNvSpPr/>
          <p:nvPr/>
        </p:nvSpPr>
        <p:spPr>
          <a:xfrm>
            <a:off x="986673" y="3593125"/>
            <a:ext cx="4244341" cy="1854201"/>
          </a:xfrm>
          <a:prstGeom prst="rect">
            <a:avLst/>
          </a:prstGeom>
          <a:ln w="50800">
            <a:solidFill>
              <a:schemeClr val="accent4">
                <a:hueOff val="384618"/>
                <a:satOff val="3869"/>
                <a:lumOff val="5802"/>
              </a:schemeClr>
            </a:solidFill>
            <a:miter lim="400000"/>
          </a:ln>
        </p:spPr>
        <p:txBody>
          <a:bodyPr lIns="50800" tIns="50800" rIns="50800" bIns="50800" anchor="ctr"/>
          <a:lstStyle/>
          <a:p>
            <a:pPr>
              <a:defRPr sz="2400">
                <a:solidFill>
                  <a:srgbClr val="FFFFFF"/>
                </a:solidFill>
              </a:defRPr>
            </a:pPr>
            <a:endParaRPr/>
          </a:p>
        </p:txBody>
      </p:sp>
      <p:sp>
        <p:nvSpPr>
          <p:cNvPr id="187" name="鉄コア"/>
          <p:cNvSpPr txBox="1"/>
          <p:nvPr/>
        </p:nvSpPr>
        <p:spPr>
          <a:xfrm>
            <a:off x="9219055" y="2734643"/>
            <a:ext cx="1485901"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鉄コア</a:t>
            </a:r>
          </a:p>
        </p:txBody>
      </p:sp>
      <p:sp>
        <p:nvSpPr>
          <p:cNvPr id="188" name="線"/>
          <p:cNvSpPr/>
          <p:nvPr/>
        </p:nvSpPr>
        <p:spPr>
          <a:xfrm flipH="1" flipV="1">
            <a:off x="10983770" y="6358051"/>
            <a:ext cx="355478" cy="1432209"/>
          </a:xfrm>
          <a:prstGeom prst="line">
            <a:avLst/>
          </a:prstGeom>
          <a:ln w="63500">
            <a:solidFill>
              <a:schemeClr val="accent5"/>
            </a:solidFill>
            <a:miter lim="400000"/>
            <a:tailEnd type="triangle"/>
          </a:ln>
        </p:spPr>
        <p:txBody>
          <a:bodyPr lIns="50800" tIns="50800" rIns="50800" bIns="50800" anchor="ctr"/>
          <a:lstStyle/>
          <a:p>
            <a:pPr>
              <a:defRPr sz="2400"/>
            </a:pPr>
            <a:endParaRPr/>
          </a:p>
        </p:txBody>
      </p:sp>
      <p:sp>
        <p:nvSpPr>
          <p:cNvPr id="189" name="停滞衝撃波"/>
          <p:cNvSpPr txBox="1"/>
          <p:nvPr/>
        </p:nvSpPr>
        <p:spPr>
          <a:xfrm>
            <a:off x="10101068" y="7787993"/>
            <a:ext cx="2463801" cy="622301"/>
          </a:xfrm>
          <a:prstGeom prst="rect">
            <a:avLst/>
          </a:prstGeom>
          <a:ln w="63500">
            <a:solidFill>
              <a:schemeClr val="accent5"/>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停滞衝撃波</a:t>
            </a:r>
          </a:p>
        </p:txBody>
      </p:sp>
      <p:sp>
        <p:nvSpPr>
          <p:cNvPr id="190" name="停滞衝撃波の不安定性"/>
          <p:cNvSpPr txBox="1"/>
          <p:nvPr/>
        </p:nvSpPr>
        <p:spPr>
          <a:xfrm>
            <a:off x="956193" y="2893895"/>
            <a:ext cx="4305301" cy="5270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300">
                <a:solidFill>
                  <a:srgbClr val="3D4056"/>
                </a:solidFill>
              </a:defRPr>
            </a:lvl1pPr>
          </a:lstStyle>
          <a:p>
            <a:r>
              <a:t>停滞衝撃波の不安定性</a:t>
            </a:r>
          </a:p>
        </p:txBody>
      </p:sp>
      <p:sp>
        <p:nvSpPr>
          <p:cNvPr id="191" name="線"/>
          <p:cNvSpPr/>
          <p:nvPr/>
        </p:nvSpPr>
        <p:spPr>
          <a:xfrm>
            <a:off x="2981843" y="2301113"/>
            <a:ext cx="1" cy="558800"/>
          </a:xfrm>
          <a:prstGeom prst="line">
            <a:avLst/>
          </a:prstGeom>
          <a:ln w="63500">
            <a:solidFill>
              <a:srgbClr val="33B490"/>
            </a:solidFill>
            <a:miter lim="400000"/>
            <a:tailEnd type="triangle"/>
          </a:ln>
        </p:spPr>
        <p:txBody>
          <a:bodyPr lIns="50800" tIns="50800" rIns="50800" bIns="50800" anchor="ctr"/>
          <a:lstStyle/>
          <a:p>
            <a:pPr>
              <a:defRPr sz="2400"/>
            </a:pPr>
            <a:endParaRPr/>
          </a:p>
        </p:txBody>
      </p:sp>
      <p:sp>
        <p:nvSpPr>
          <p:cNvPr id="192" name="球対称停滞衝撃波を線形化，…"/>
          <p:cNvSpPr txBox="1"/>
          <p:nvPr/>
        </p:nvSpPr>
        <p:spPr>
          <a:xfrm>
            <a:off x="263632" y="6493780"/>
            <a:ext cx="7152489" cy="1981200"/>
          </a:xfrm>
          <a:prstGeom prst="rect">
            <a:avLst/>
          </a:prstGeom>
          <a:ln w="50800">
            <a:solidFill>
              <a:srgbClr val="33B49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球対称停滞衝撃波を線形化，</a:t>
            </a:r>
          </a:p>
          <a:p>
            <a:r>
              <a:t>ラプラス変換をした流体方程式を</a:t>
            </a:r>
          </a:p>
          <a:p>
            <a:r>
              <a:t>解析することで不安定性を調べる</a:t>
            </a:r>
          </a:p>
        </p:txBody>
      </p:sp>
      <p:sp>
        <p:nvSpPr>
          <p:cNvPr id="193" name="でも線形化しちゃってるし，偏微分方程式も解いてないし…"/>
          <p:cNvSpPr txBox="1"/>
          <p:nvPr/>
        </p:nvSpPr>
        <p:spPr>
          <a:xfrm>
            <a:off x="315234" y="8731192"/>
            <a:ext cx="8664576" cy="4254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solidFill>
                  <a:srgbClr val="3D4056"/>
                </a:solidFill>
              </a:defRPr>
            </a:lvl1pPr>
          </a:lstStyle>
          <a:p>
            <a:pPr>
              <a:defRPr sz="3600"/>
            </a:pPr>
            <a:r>
              <a:rPr sz="2500"/>
              <a:t>でも線形化しちゃってるし，偏微分方程式も解いてないし…</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6" nodeType="clickEffect">
                                  <p:stCondLst>
                                    <p:cond delay="0"/>
                                  </p:stCondLst>
                                  <p:iterate>
                                    <p:tmAbs val="0"/>
                                  </p:iterate>
                                  <p:childTnLst>
                                    <p:set>
                                      <p:cBhvr>
                                        <p:cTn id="6" fill="hold"/>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6"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目標"/>
          <p:cNvSpPr txBox="1">
            <a:spLocks noGrp="1"/>
          </p:cNvSpPr>
          <p:nvPr>
            <p:ph type="title"/>
          </p:nvPr>
        </p:nvSpPr>
        <p:spPr>
          <a:prstGeom prst="rect">
            <a:avLst/>
          </a:prstGeom>
        </p:spPr>
        <p:txBody>
          <a:bodyPr/>
          <a:lstStyle/>
          <a:p>
            <a:r>
              <a:t>目標</a:t>
            </a:r>
          </a:p>
        </p:txBody>
      </p:sp>
      <p:sp>
        <p:nvSpPr>
          <p:cNvPr id="202" name="(数値計算初心者なので，精度を多少犠牲にしても)…"/>
          <p:cNvSpPr txBox="1">
            <a:spLocks noGrp="1"/>
          </p:cNvSpPr>
          <p:nvPr>
            <p:ph type="body" sz="half" idx="1"/>
          </p:nvPr>
        </p:nvSpPr>
        <p:spPr>
          <a:xfrm>
            <a:off x="343927" y="3331442"/>
            <a:ext cx="12316946" cy="3587670"/>
          </a:xfrm>
          <a:prstGeom prst="rect">
            <a:avLst/>
          </a:prstGeom>
        </p:spPr>
        <p:txBody>
          <a:bodyPr/>
          <a:lstStyle/>
          <a:p>
            <a:pPr marL="0" indent="0">
              <a:buSzTx/>
              <a:buNone/>
              <a:defRPr sz="2800"/>
            </a:pPr>
            <a:r>
              <a:t>(数値計算初心者なので，精度を多少犠牲にしても)</a:t>
            </a:r>
          </a:p>
          <a:p>
            <a:pPr marL="0" indent="0" algn="ctr">
              <a:buSzTx/>
              <a:buNone/>
              <a:defRPr sz="4800"/>
            </a:pPr>
            <a:r>
              <a:t>自分の手でMHDコード (3次元) を作成し，　　　数値計算の基本的な手法を理解する．</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結果"/>
          <p:cNvSpPr txBox="1">
            <a:spLocks noGrp="1"/>
          </p:cNvSpPr>
          <p:nvPr>
            <p:ph type="title"/>
          </p:nvPr>
        </p:nvSpPr>
        <p:spPr>
          <a:xfrm>
            <a:off x="952500" y="20327"/>
            <a:ext cx="11099800" cy="2159001"/>
          </a:xfrm>
          <a:prstGeom prst="rect">
            <a:avLst/>
          </a:prstGeom>
        </p:spPr>
        <p:txBody>
          <a:bodyPr/>
          <a:lstStyle/>
          <a:p>
            <a:r>
              <a:t>結果 </a:t>
            </a:r>
          </a:p>
        </p:txBody>
      </p:sp>
      <p:sp>
        <p:nvSpPr>
          <p:cNvPr id="205" name="お陰様で三次元MHDコード出来上がりました．"/>
          <p:cNvSpPr txBox="1">
            <a:spLocks noGrp="1"/>
          </p:cNvSpPr>
          <p:nvPr>
            <p:ph type="body" sz="quarter" idx="1"/>
          </p:nvPr>
        </p:nvSpPr>
        <p:spPr>
          <a:xfrm>
            <a:off x="952500" y="1968499"/>
            <a:ext cx="9660050" cy="779501"/>
          </a:xfrm>
          <a:prstGeom prst="rect">
            <a:avLst/>
          </a:prstGeom>
        </p:spPr>
        <p:txBody>
          <a:bodyPr/>
          <a:lstStyle>
            <a:lvl1pPr marL="0" indent="0" defTabSz="508254">
              <a:spcBef>
                <a:spcPts val="3600"/>
              </a:spcBef>
              <a:buSzTx/>
              <a:buNone/>
              <a:defRPr sz="3480"/>
            </a:lvl1pPr>
          </a:lstStyle>
          <a:p>
            <a:r>
              <a:t>お陰様で三次元MHDコード出来上がりました．</a:t>
            </a:r>
          </a:p>
        </p:txBody>
      </p:sp>
      <p:sp>
        <p:nvSpPr>
          <p:cNvPr id="206" name="空間補完はMUSCL法…"/>
          <p:cNvSpPr txBox="1"/>
          <p:nvPr/>
        </p:nvSpPr>
        <p:spPr>
          <a:xfrm>
            <a:off x="1010869" y="2870200"/>
            <a:ext cx="7234835" cy="193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44500" indent="-444500" algn="l">
              <a:buSzPct val="75000"/>
              <a:buChar char="•"/>
              <a:defRPr>
                <a:solidFill>
                  <a:srgbClr val="3D4056"/>
                </a:solidFill>
              </a:defRPr>
            </a:pPr>
            <a:r>
              <a:t>空間補完はMUSCL法</a:t>
            </a:r>
          </a:p>
          <a:p>
            <a:pPr marL="444500" indent="-444500" algn="l">
              <a:buSzPct val="75000"/>
              <a:buChar char="•"/>
              <a:defRPr>
                <a:solidFill>
                  <a:srgbClr val="3D4056"/>
                </a:solidFill>
              </a:defRPr>
            </a:pPr>
            <a:r>
              <a:t>数値流速の評価はHLL法</a:t>
            </a:r>
          </a:p>
          <a:p>
            <a:pPr marL="444500" indent="-444500" algn="l">
              <a:buSzPct val="75000"/>
              <a:buChar char="•"/>
              <a:defRPr>
                <a:solidFill>
                  <a:srgbClr val="3D4056"/>
                </a:solidFill>
              </a:defRPr>
            </a:pPr>
            <a:r>
              <a:t>時間積分はRunge-Kutta法(2次)</a:t>
            </a:r>
          </a:p>
        </p:txBody>
      </p:sp>
      <p:sp>
        <p:nvSpPr>
          <p:cNvPr id="207" name="実習一日目: 一次元線形移流方程式，一次元流体方程式…"/>
          <p:cNvSpPr txBox="1"/>
          <p:nvPr/>
        </p:nvSpPr>
        <p:spPr>
          <a:xfrm>
            <a:off x="702654" y="5948672"/>
            <a:ext cx="11977636" cy="2616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solidFill>
                  <a:srgbClr val="3D4056"/>
                </a:solidFill>
              </a:defRPr>
            </a:pPr>
            <a:r>
              <a:t>実習一日目: 一次元線形移流方程式，一次元流体方程式</a:t>
            </a:r>
          </a:p>
          <a:p>
            <a:pPr algn="l">
              <a:defRPr>
                <a:solidFill>
                  <a:srgbClr val="3D4056"/>
                </a:solidFill>
              </a:defRPr>
            </a:pPr>
            <a:r>
              <a:t>実習二日目: 三次元流体方程式</a:t>
            </a:r>
          </a:p>
          <a:p>
            <a:pPr algn="l">
              <a:defRPr>
                <a:solidFill>
                  <a:srgbClr val="3D4056"/>
                </a:solidFill>
              </a:defRPr>
            </a:pPr>
            <a:r>
              <a:t>実習三日目: バグ取り&amp;三次元磁気流体方程式</a:t>
            </a:r>
          </a:p>
          <a:p>
            <a:pPr algn="l">
              <a:defRPr>
                <a:solidFill>
                  <a:srgbClr val="3D4056"/>
                </a:solidFill>
              </a:defRPr>
            </a:pPr>
            <a:r>
              <a:t>実習四日目: バグ取り</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衝撃波菅問題（磁場なし）"/>
          <p:cNvSpPr txBox="1">
            <a:spLocks noGrp="1"/>
          </p:cNvSpPr>
          <p:nvPr>
            <p:ph type="title"/>
          </p:nvPr>
        </p:nvSpPr>
        <p:spPr>
          <a:xfrm>
            <a:off x="952500" y="165100"/>
            <a:ext cx="10196022" cy="1544442"/>
          </a:xfrm>
          <a:prstGeom prst="rect">
            <a:avLst/>
          </a:prstGeom>
        </p:spPr>
        <p:txBody>
          <a:bodyPr/>
          <a:lstStyle/>
          <a:p>
            <a:r>
              <a:t>衝撃波菅問題（磁場なし）</a:t>
            </a:r>
          </a:p>
        </p:txBody>
      </p:sp>
      <p:sp>
        <p:nvSpPr>
          <p:cNvPr id="210" name="x方向衝撃波菅問題"/>
          <p:cNvSpPr txBox="1">
            <a:spLocks noGrp="1"/>
          </p:cNvSpPr>
          <p:nvPr>
            <p:ph type="body" sz="quarter" idx="1"/>
          </p:nvPr>
        </p:nvSpPr>
        <p:spPr>
          <a:xfrm>
            <a:off x="424613" y="3637957"/>
            <a:ext cx="4327015" cy="753808"/>
          </a:xfrm>
          <a:prstGeom prst="rect">
            <a:avLst/>
          </a:prstGeom>
        </p:spPr>
        <p:txBody>
          <a:bodyPr/>
          <a:lstStyle>
            <a:lvl1pPr marL="444499" indent="-444499">
              <a:defRPr sz="3400"/>
            </a:lvl1pPr>
          </a:lstStyle>
          <a:p>
            <a:r>
              <a:t>x方向衝撃波菅問題</a:t>
            </a:r>
          </a:p>
        </p:txBody>
      </p:sp>
      <p:sp>
        <p:nvSpPr>
          <p:cNvPr id="211" name="メッシュ数 n =200，cfl = 0.3"/>
          <p:cNvSpPr txBox="1"/>
          <p:nvPr/>
        </p:nvSpPr>
        <p:spPr>
          <a:xfrm>
            <a:off x="515001" y="2747588"/>
            <a:ext cx="9741350"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メッシュ数 n =200，cfl = 0.3　</a:t>
            </a:r>
          </a:p>
        </p:txBody>
      </p:sp>
      <p:pic>
        <p:nvPicPr>
          <p:cNvPr id="212" name="スクリーンショット 2017-08-25 13.45.04.png" descr="スクリーンショット 2017-08-25 13.45.04.png"/>
          <p:cNvPicPr>
            <a:picLocks noChangeAspect="1"/>
          </p:cNvPicPr>
          <p:nvPr/>
        </p:nvPicPr>
        <p:blipFill>
          <a:blip r:embed="rId2">
            <a:extLst/>
          </a:blip>
          <a:stretch>
            <a:fillRect/>
          </a:stretch>
        </p:blipFill>
        <p:spPr>
          <a:xfrm>
            <a:off x="64441" y="4607743"/>
            <a:ext cx="6308373" cy="4412714"/>
          </a:xfrm>
          <a:prstGeom prst="rect">
            <a:avLst/>
          </a:prstGeom>
          <a:ln w="12700">
            <a:miter lim="400000"/>
          </a:ln>
        </p:spPr>
      </p:pic>
      <p:pic>
        <p:nvPicPr>
          <p:cNvPr id="213" name="スクリーンショット 2017-08-25 13.47.43.png" descr="スクリーンショット 2017-08-25 13.47.43.png"/>
          <p:cNvPicPr>
            <a:picLocks noChangeAspect="1"/>
          </p:cNvPicPr>
          <p:nvPr/>
        </p:nvPicPr>
        <p:blipFill>
          <a:blip r:embed="rId3">
            <a:extLst/>
          </a:blip>
          <a:stretch>
            <a:fillRect/>
          </a:stretch>
        </p:blipFill>
        <p:spPr>
          <a:xfrm>
            <a:off x="556641" y="1632690"/>
            <a:ext cx="6578601" cy="927101"/>
          </a:xfrm>
          <a:prstGeom prst="rect">
            <a:avLst/>
          </a:prstGeom>
          <a:ln w="12700">
            <a:miter lim="400000"/>
          </a:ln>
        </p:spPr>
      </p:pic>
      <p:sp>
        <p:nvSpPr>
          <p:cNvPr id="214" name="y方向衝撃波菅問題"/>
          <p:cNvSpPr txBox="1"/>
          <p:nvPr/>
        </p:nvSpPr>
        <p:spPr>
          <a:xfrm>
            <a:off x="6810332" y="3637957"/>
            <a:ext cx="4327015" cy="7538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lvl1pPr marL="444499" indent="-444499" algn="l">
              <a:spcBef>
                <a:spcPts val="4200"/>
              </a:spcBef>
              <a:buSzPct val="75000"/>
              <a:buChar char="•"/>
              <a:defRPr sz="3400">
                <a:solidFill>
                  <a:srgbClr val="3E4157"/>
                </a:solidFill>
                <a:latin typeface="Avenir Next Medium"/>
                <a:ea typeface="Avenir Next Medium"/>
                <a:cs typeface="Avenir Next Medium"/>
                <a:sym typeface="Avenir Next Medium"/>
              </a:defRPr>
            </a:lvl1pPr>
          </a:lstStyle>
          <a:p>
            <a:r>
              <a:t>y方向衝撃波菅問題</a:t>
            </a:r>
          </a:p>
        </p:txBody>
      </p:sp>
      <p:pic>
        <p:nvPicPr>
          <p:cNvPr id="215" name="スクリーンショット 2017-08-25 13.50.33.png" descr="スクリーンショット 2017-08-25 13.50.33.png"/>
          <p:cNvPicPr>
            <a:picLocks noChangeAspect="1"/>
          </p:cNvPicPr>
          <p:nvPr/>
        </p:nvPicPr>
        <p:blipFill>
          <a:blip r:embed="rId4">
            <a:extLst/>
          </a:blip>
          <a:stretch>
            <a:fillRect/>
          </a:stretch>
        </p:blipFill>
        <p:spPr>
          <a:xfrm>
            <a:off x="6519972" y="4569643"/>
            <a:ext cx="6321760" cy="441271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衝撃波管問題"/>
          <p:cNvSpPr txBox="1">
            <a:spLocks noGrp="1"/>
          </p:cNvSpPr>
          <p:nvPr>
            <p:ph type="title"/>
          </p:nvPr>
        </p:nvSpPr>
        <p:spPr>
          <a:xfrm>
            <a:off x="952500" y="-190500"/>
            <a:ext cx="11099800" cy="2159000"/>
          </a:xfrm>
          <a:prstGeom prst="rect">
            <a:avLst/>
          </a:prstGeom>
        </p:spPr>
        <p:txBody>
          <a:bodyPr/>
          <a:lstStyle/>
          <a:p>
            <a:r>
              <a:t>衝撃波管問題</a:t>
            </a:r>
          </a:p>
        </p:txBody>
      </p:sp>
      <p:sp>
        <p:nvSpPr>
          <p:cNvPr id="218" name="自分のコード"/>
          <p:cNvSpPr txBox="1">
            <a:spLocks noGrp="1"/>
          </p:cNvSpPr>
          <p:nvPr>
            <p:ph type="body" sz="half" idx="1"/>
          </p:nvPr>
        </p:nvSpPr>
        <p:spPr>
          <a:xfrm>
            <a:off x="493034" y="3857323"/>
            <a:ext cx="5765801" cy="6121780"/>
          </a:xfrm>
          <a:prstGeom prst="rect">
            <a:avLst/>
          </a:prstGeom>
        </p:spPr>
        <p:txBody>
          <a:bodyPr/>
          <a:lstStyle>
            <a:lvl1pPr>
              <a:defRPr sz="3000"/>
            </a:lvl1pPr>
          </a:lstStyle>
          <a:p>
            <a:r>
              <a:t>自分のコード</a:t>
            </a:r>
          </a:p>
        </p:txBody>
      </p:sp>
      <p:pic>
        <p:nvPicPr>
          <p:cNvPr id="219" name="スクリーンショット 2017-08-25 13.04.00.png" descr="スクリーンショット 2017-08-25 13.04.00.png"/>
          <p:cNvPicPr>
            <a:picLocks noChangeAspect="1"/>
          </p:cNvPicPr>
          <p:nvPr/>
        </p:nvPicPr>
        <p:blipFill>
          <a:blip r:embed="rId2">
            <a:extLst/>
          </a:blip>
          <a:stretch>
            <a:fillRect/>
          </a:stretch>
        </p:blipFill>
        <p:spPr>
          <a:xfrm>
            <a:off x="6801721" y="252876"/>
            <a:ext cx="5765801" cy="2781301"/>
          </a:xfrm>
          <a:prstGeom prst="rect">
            <a:avLst/>
          </a:prstGeom>
          <a:ln w="12700">
            <a:miter lim="400000"/>
          </a:ln>
        </p:spPr>
      </p:pic>
      <p:sp>
        <p:nvSpPr>
          <p:cNvPr id="220" name="Cans+の結果"/>
          <p:cNvSpPr txBox="1"/>
          <p:nvPr/>
        </p:nvSpPr>
        <p:spPr>
          <a:xfrm>
            <a:off x="6801721" y="3857323"/>
            <a:ext cx="5765801" cy="6121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lvl1pPr marL="444500" indent="-444500" algn="l">
              <a:spcBef>
                <a:spcPts val="4200"/>
              </a:spcBef>
              <a:buSzPct val="75000"/>
              <a:buChar char="•"/>
              <a:defRPr sz="3000">
                <a:solidFill>
                  <a:srgbClr val="3E4157"/>
                </a:solidFill>
                <a:latin typeface="Avenir Next Medium"/>
                <a:ea typeface="Avenir Next Medium"/>
                <a:cs typeface="Avenir Next Medium"/>
                <a:sym typeface="Avenir Next Medium"/>
              </a:defRPr>
            </a:lvl1pPr>
          </a:lstStyle>
          <a:p>
            <a:r>
              <a:t>Cans+の結果</a:t>
            </a:r>
          </a:p>
        </p:txBody>
      </p:sp>
      <p:pic>
        <p:nvPicPr>
          <p:cNvPr id="221" name="スクリーンショット 2017-08-25 13.11.19.png" descr="スクリーンショット 2017-08-25 13.11.19.png"/>
          <p:cNvPicPr>
            <a:picLocks noChangeAspect="1"/>
          </p:cNvPicPr>
          <p:nvPr/>
        </p:nvPicPr>
        <p:blipFill>
          <a:blip r:embed="rId3">
            <a:extLst/>
          </a:blip>
          <a:stretch>
            <a:fillRect/>
          </a:stretch>
        </p:blipFill>
        <p:spPr>
          <a:xfrm>
            <a:off x="115364" y="4765258"/>
            <a:ext cx="6140263" cy="4276910"/>
          </a:xfrm>
          <a:prstGeom prst="rect">
            <a:avLst/>
          </a:prstGeom>
          <a:ln w="12700">
            <a:miter lim="400000"/>
          </a:ln>
        </p:spPr>
      </p:pic>
      <p:sp>
        <p:nvSpPr>
          <p:cNvPr id="222" name="メッシュ数 n = 1000…"/>
          <p:cNvSpPr txBox="1"/>
          <p:nvPr/>
        </p:nvSpPr>
        <p:spPr>
          <a:xfrm>
            <a:off x="743555" y="1565778"/>
            <a:ext cx="4883881" cy="1244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メッシュ数 n = 1000</a:t>
            </a:r>
          </a:p>
          <a:p>
            <a:r>
              <a:t>cfl = 0.1　</a:t>
            </a:r>
          </a:p>
        </p:txBody>
      </p:sp>
      <p:sp>
        <p:nvSpPr>
          <p:cNvPr id="223" name="密度"/>
          <p:cNvSpPr txBox="1"/>
          <p:nvPr/>
        </p:nvSpPr>
        <p:spPr>
          <a:xfrm>
            <a:off x="605262" y="3030329"/>
            <a:ext cx="1193801" cy="673100"/>
          </a:xfrm>
          <a:prstGeom prst="rect">
            <a:avLst/>
          </a:prstGeom>
          <a:ln w="63500">
            <a:solidFill>
              <a:srgbClr val="33B49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vl1pPr>
          </a:lstStyle>
          <a:p>
            <a:r>
              <a:t>密度</a:t>
            </a:r>
          </a:p>
        </p:txBody>
      </p:sp>
      <p:pic>
        <p:nvPicPr>
          <p:cNvPr id="224" name="スクリーンショット 2017-08-25 13.16.37.png" descr="スクリーンショット 2017-08-25 13.16.37.png"/>
          <p:cNvPicPr>
            <a:picLocks noChangeAspect="1"/>
          </p:cNvPicPr>
          <p:nvPr/>
        </p:nvPicPr>
        <p:blipFill>
          <a:blip r:embed="rId4">
            <a:extLst/>
          </a:blip>
          <a:stretch>
            <a:fillRect/>
          </a:stretch>
        </p:blipFill>
        <p:spPr>
          <a:xfrm>
            <a:off x="6585821" y="4639349"/>
            <a:ext cx="5765801" cy="455772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衝撃波管問題"/>
          <p:cNvSpPr txBox="1">
            <a:spLocks noGrp="1"/>
          </p:cNvSpPr>
          <p:nvPr>
            <p:ph type="title"/>
          </p:nvPr>
        </p:nvSpPr>
        <p:spPr>
          <a:xfrm>
            <a:off x="952500" y="-190500"/>
            <a:ext cx="11099800" cy="2159000"/>
          </a:xfrm>
          <a:prstGeom prst="rect">
            <a:avLst/>
          </a:prstGeom>
        </p:spPr>
        <p:txBody>
          <a:bodyPr/>
          <a:lstStyle/>
          <a:p>
            <a:r>
              <a:t>衝撃波管問題</a:t>
            </a:r>
          </a:p>
        </p:txBody>
      </p:sp>
      <p:sp>
        <p:nvSpPr>
          <p:cNvPr id="227" name="自分のコード"/>
          <p:cNvSpPr txBox="1">
            <a:spLocks noGrp="1"/>
          </p:cNvSpPr>
          <p:nvPr>
            <p:ph type="body" sz="half" idx="1"/>
          </p:nvPr>
        </p:nvSpPr>
        <p:spPr>
          <a:xfrm>
            <a:off x="493034" y="3857323"/>
            <a:ext cx="5765801" cy="6121780"/>
          </a:xfrm>
          <a:prstGeom prst="rect">
            <a:avLst/>
          </a:prstGeom>
        </p:spPr>
        <p:txBody>
          <a:bodyPr/>
          <a:lstStyle>
            <a:lvl1pPr>
              <a:defRPr sz="3000"/>
            </a:lvl1pPr>
          </a:lstStyle>
          <a:p>
            <a:r>
              <a:t>自分のコード</a:t>
            </a:r>
          </a:p>
        </p:txBody>
      </p:sp>
      <p:pic>
        <p:nvPicPr>
          <p:cNvPr id="228" name="スクリーンショット 2017-08-25 13.04.00.png" descr="スクリーンショット 2017-08-25 13.04.00.png"/>
          <p:cNvPicPr>
            <a:picLocks noChangeAspect="1"/>
          </p:cNvPicPr>
          <p:nvPr/>
        </p:nvPicPr>
        <p:blipFill>
          <a:blip r:embed="rId2">
            <a:extLst/>
          </a:blip>
          <a:stretch>
            <a:fillRect/>
          </a:stretch>
        </p:blipFill>
        <p:spPr>
          <a:xfrm>
            <a:off x="6801721" y="252876"/>
            <a:ext cx="5765801" cy="2781301"/>
          </a:xfrm>
          <a:prstGeom prst="rect">
            <a:avLst/>
          </a:prstGeom>
          <a:ln w="12700">
            <a:miter lim="400000"/>
          </a:ln>
        </p:spPr>
      </p:pic>
      <p:sp>
        <p:nvSpPr>
          <p:cNvPr id="229" name="Cans+の結果"/>
          <p:cNvSpPr txBox="1"/>
          <p:nvPr/>
        </p:nvSpPr>
        <p:spPr>
          <a:xfrm>
            <a:off x="6801721" y="3857323"/>
            <a:ext cx="5765801" cy="6121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lvl1pPr marL="444500" indent="-444500" algn="l">
              <a:spcBef>
                <a:spcPts val="4200"/>
              </a:spcBef>
              <a:buSzPct val="75000"/>
              <a:buChar char="•"/>
              <a:defRPr sz="3000">
                <a:solidFill>
                  <a:srgbClr val="3E4157"/>
                </a:solidFill>
                <a:latin typeface="Avenir Next Medium"/>
                <a:ea typeface="Avenir Next Medium"/>
                <a:cs typeface="Avenir Next Medium"/>
                <a:sym typeface="Avenir Next Medium"/>
              </a:defRPr>
            </a:lvl1pPr>
          </a:lstStyle>
          <a:p>
            <a:r>
              <a:t>Cans+の結果</a:t>
            </a:r>
          </a:p>
        </p:txBody>
      </p:sp>
      <p:sp>
        <p:nvSpPr>
          <p:cNvPr id="230" name="メッシュ数 n = 1000…"/>
          <p:cNvSpPr txBox="1"/>
          <p:nvPr/>
        </p:nvSpPr>
        <p:spPr>
          <a:xfrm>
            <a:off x="553248" y="1596095"/>
            <a:ext cx="4883881" cy="124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メッシュ数 n = 1000</a:t>
            </a:r>
          </a:p>
          <a:p>
            <a:r>
              <a:t>cfl = 0.1　</a:t>
            </a:r>
          </a:p>
        </p:txBody>
      </p:sp>
      <p:sp>
        <p:nvSpPr>
          <p:cNvPr id="231" name="圧力"/>
          <p:cNvSpPr txBox="1"/>
          <p:nvPr/>
        </p:nvSpPr>
        <p:spPr>
          <a:xfrm>
            <a:off x="605262" y="3030329"/>
            <a:ext cx="1193801" cy="673101"/>
          </a:xfrm>
          <a:prstGeom prst="rect">
            <a:avLst/>
          </a:prstGeom>
          <a:ln w="63500">
            <a:solidFill>
              <a:srgbClr val="33B49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vl1pPr>
          </a:lstStyle>
          <a:p>
            <a:r>
              <a:t>圧力</a:t>
            </a:r>
          </a:p>
        </p:txBody>
      </p:sp>
      <p:pic>
        <p:nvPicPr>
          <p:cNvPr id="232" name="スクリーンショット 2017-08-25 13.18.04.png" descr="スクリーンショット 2017-08-25 13.18.04.png"/>
          <p:cNvPicPr>
            <a:picLocks noChangeAspect="1"/>
          </p:cNvPicPr>
          <p:nvPr/>
        </p:nvPicPr>
        <p:blipFill>
          <a:blip r:embed="rId3">
            <a:extLst/>
          </a:blip>
          <a:stretch>
            <a:fillRect/>
          </a:stretch>
        </p:blipFill>
        <p:spPr>
          <a:xfrm>
            <a:off x="6734930" y="4829063"/>
            <a:ext cx="5422901" cy="4178301"/>
          </a:xfrm>
          <a:prstGeom prst="rect">
            <a:avLst/>
          </a:prstGeom>
          <a:ln w="12700">
            <a:miter lim="400000"/>
          </a:ln>
        </p:spPr>
      </p:pic>
      <p:pic>
        <p:nvPicPr>
          <p:cNvPr id="233" name="スクリーンショット 2017-08-25 13.22.59.png" descr="スクリーンショット 2017-08-25 13.22.59.png"/>
          <p:cNvPicPr>
            <a:picLocks noChangeAspect="1"/>
          </p:cNvPicPr>
          <p:nvPr/>
        </p:nvPicPr>
        <p:blipFill>
          <a:blip r:embed="rId4">
            <a:extLst/>
          </a:blip>
          <a:stretch>
            <a:fillRect/>
          </a:stretch>
        </p:blipFill>
        <p:spPr>
          <a:xfrm>
            <a:off x="197455" y="4559936"/>
            <a:ext cx="6232288" cy="435956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衝撃波管問題"/>
          <p:cNvSpPr txBox="1">
            <a:spLocks noGrp="1"/>
          </p:cNvSpPr>
          <p:nvPr>
            <p:ph type="title"/>
          </p:nvPr>
        </p:nvSpPr>
        <p:spPr>
          <a:xfrm>
            <a:off x="952500" y="-190500"/>
            <a:ext cx="11099800" cy="2159000"/>
          </a:xfrm>
          <a:prstGeom prst="rect">
            <a:avLst/>
          </a:prstGeom>
        </p:spPr>
        <p:txBody>
          <a:bodyPr/>
          <a:lstStyle/>
          <a:p>
            <a:r>
              <a:t>衝撃波管問題</a:t>
            </a:r>
          </a:p>
        </p:txBody>
      </p:sp>
      <p:sp>
        <p:nvSpPr>
          <p:cNvPr id="236" name="自分のコード"/>
          <p:cNvSpPr txBox="1">
            <a:spLocks noGrp="1"/>
          </p:cNvSpPr>
          <p:nvPr>
            <p:ph type="body" sz="half" idx="1"/>
          </p:nvPr>
        </p:nvSpPr>
        <p:spPr>
          <a:xfrm>
            <a:off x="493034" y="3857323"/>
            <a:ext cx="5765801" cy="6121780"/>
          </a:xfrm>
          <a:prstGeom prst="rect">
            <a:avLst/>
          </a:prstGeom>
        </p:spPr>
        <p:txBody>
          <a:bodyPr/>
          <a:lstStyle>
            <a:lvl1pPr>
              <a:defRPr sz="3000"/>
            </a:lvl1pPr>
          </a:lstStyle>
          <a:p>
            <a:r>
              <a:t>自分のコード</a:t>
            </a:r>
          </a:p>
        </p:txBody>
      </p:sp>
      <p:pic>
        <p:nvPicPr>
          <p:cNvPr id="237" name="スクリーンショット 2017-08-25 13.04.00.png" descr="スクリーンショット 2017-08-25 13.04.00.png"/>
          <p:cNvPicPr>
            <a:picLocks noChangeAspect="1"/>
          </p:cNvPicPr>
          <p:nvPr/>
        </p:nvPicPr>
        <p:blipFill>
          <a:blip r:embed="rId2">
            <a:extLst/>
          </a:blip>
          <a:stretch>
            <a:fillRect/>
          </a:stretch>
        </p:blipFill>
        <p:spPr>
          <a:xfrm>
            <a:off x="6801721" y="252876"/>
            <a:ext cx="5765801" cy="2781301"/>
          </a:xfrm>
          <a:prstGeom prst="rect">
            <a:avLst/>
          </a:prstGeom>
          <a:ln w="12700">
            <a:miter lim="400000"/>
          </a:ln>
        </p:spPr>
      </p:pic>
      <p:sp>
        <p:nvSpPr>
          <p:cNvPr id="238" name="Cans+の結果"/>
          <p:cNvSpPr txBox="1"/>
          <p:nvPr/>
        </p:nvSpPr>
        <p:spPr>
          <a:xfrm>
            <a:off x="6801721" y="3857323"/>
            <a:ext cx="5765801" cy="61217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lvl1pPr marL="444500" indent="-444500" algn="l">
              <a:spcBef>
                <a:spcPts val="4200"/>
              </a:spcBef>
              <a:buSzPct val="75000"/>
              <a:buChar char="•"/>
              <a:defRPr sz="3000">
                <a:solidFill>
                  <a:srgbClr val="3E4157"/>
                </a:solidFill>
                <a:latin typeface="Avenir Next Medium"/>
                <a:ea typeface="Avenir Next Medium"/>
                <a:cs typeface="Avenir Next Medium"/>
                <a:sym typeface="Avenir Next Medium"/>
              </a:defRPr>
            </a:lvl1pPr>
          </a:lstStyle>
          <a:p>
            <a:r>
              <a:t>Cans+の結果</a:t>
            </a:r>
          </a:p>
        </p:txBody>
      </p:sp>
      <p:sp>
        <p:nvSpPr>
          <p:cNvPr id="239" name="メッシュ数 n = 1000…"/>
          <p:cNvSpPr txBox="1"/>
          <p:nvPr/>
        </p:nvSpPr>
        <p:spPr>
          <a:xfrm>
            <a:off x="743555" y="1565778"/>
            <a:ext cx="4883881" cy="1244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メッシュ数 n = 1000</a:t>
            </a:r>
          </a:p>
          <a:p>
            <a:r>
              <a:t>cfl = 0.1　</a:t>
            </a:r>
          </a:p>
        </p:txBody>
      </p:sp>
      <p:sp>
        <p:nvSpPr>
          <p:cNvPr id="240" name="Ｖｘ"/>
          <p:cNvSpPr txBox="1"/>
          <p:nvPr/>
        </p:nvSpPr>
        <p:spPr>
          <a:xfrm>
            <a:off x="605262" y="3030329"/>
            <a:ext cx="1193801" cy="673101"/>
          </a:xfrm>
          <a:prstGeom prst="rect">
            <a:avLst/>
          </a:prstGeom>
          <a:ln w="63500">
            <a:solidFill>
              <a:srgbClr val="33B49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vl1pPr>
          </a:lstStyle>
          <a:p>
            <a:r>
              <a:t>Ｖｘ</a:t>
            </a:r>
          </a:p>
        </p:txBody>
      </p:sp>
      <p:pic>
        <p:nvPicPr>
          <p:cNvPr id="241" name="スクリーンショット 2017-08-25 13.19.47.png" descr="スクリーンショット 2017-08-25 13.19.47.png"/>
          <p:cNvPicPr>
            <a:picLocks noChangeAspect="1"/>
          </p:cNvPicPr>
          <p:nvPr/>
        </p:nvPicPr>
        <p:blipFill>
          <a:blip r:embed="rId3">
            <a:extLst/>
          </a:blip>
          <a:stretch>
            <a:fillRect/>
          </a:stretch>
        </p:blipFill>
        <p:spPr>
          <a:xfrm>
            <a:off x="6762866" y="5006863"/>
            <a:ext cx="5537201" cy="3822701"/>
          </a:xfrm>
          <a:prstGeom prst="rect">
            <a:avLst/>
          </a:prstGeom>
          <a:ln w="12700">
            <a:miter lim="400000"/>
          </a:ln>
        </p:spPr>
      </p:pic>
      <p:pic>
        <p:nvPicPr>
          <p:cNvPr id="242" name="スクリーンショット 2017-08-25 13.25.52.png" descr="スクリーンショット 2017-08-25 13.25.52.png"/>
          <p:cNvPicPr>
            <a:picLocks noChangeAspect="1"/>
          </p:cNvPicPr>
          <p:nvPr/>
        </p:nvPicPr>
        <p:blipFill>
          <a:blip r:embed="rId4">
            <a:extLst/>
          </a:blip>
          <a:stretch>
            <a:fillRect/>
          </a:stretch>
        </p:blipFill>
        <p:spPr>
          <a:xfrm>
            <a:off x="459306" y="5006863"/>
            <a:ext cx="5452379" cy="3822701"/>
          </a:xfrm>
          <a:prstGeom prst="rect">
            <a:avLst/>
          </a:prstGeom>
          <a:ln w="12700">
            <a:miter lim="400000"/>
          </a:ln>
        </p:spPr>
      </p:pic>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Next"/>
        <a:ea typeface="Avenir Next"/>
        <a:cs typeface="Avenir Next"/>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Next"/>
        <a:ea typeface="Avenir Next"/>
        <a:cs typeface="Avenir Next"/>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TotalTime>
  <Words>159</Words>
  <Application>Microsoft Macintosh PowerPoint</Application>
  <PresentationFormat>ユーザー設定</PresentationFormat>
  <Paragraphs>54</Paragraphs>
  <Slides>8</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Avenir Next</vt:lpstr>
      <vt:lpstr>Avenir Next Medium</vt:lpstr>
      <vt:lpstr>Avenir Roman</vt:lpstr>
      <vt:lpstr>Monaco</vt:lpstr>
      <vt:lpstr>ヒラギノ角ゴ ProN W3</vt:lpstr>
      <vt:lpstr>White</vt:lpstr>
      <vt:lpstr>宇宙磁気流体・プラズマシミュレーション サマーセミナー ~三次元MHDコードの作成〜</vt:lpstr>
      <vt:lpstr>私の研究</vt:lpstr>
      <vt:lpstr>目標</vt:lpstr>
      <vt:lpstr>結果 </vt:lpstr>
      <vt:lpstr>衝撃波菅問題（磁場なし）</vt:lpstr>
      <vt:lpstr>衝撃波管問題</vt:lpstr>
      <vt:lpstr>衝撃波管問題</vt:lpstr>
      <vt:lpstr>衝撃波管問題</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宇宙磁気流体・プラズマシミュレーション サマーセミナー ~三次元MHDコードの作成〜</dc:title>
  <cp:lastModifiedBy>1y13a0271</cp:lastModifiedBy>
  <cp:revision>3</cp:revision>
  <dcterms:modified xsi:type="dcterms:W3CDTF">2017-08-25T05:18:24Z</dcterms:modified>
</cp:coreProperties>
</file>