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64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8045E-0C13-46A1-85E7-CADDE8D516D6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1914-0CAA-4CB0-97C8-4C691BFF71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0139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8045E-0C13-46A1-85E7-CADDE8D516D6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1914-0CAA-4CB0-97C8-4C691BFF71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573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8045E-0C13-46A1-85E7-CADDE8D516D6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1914-0CAA-4CB0-97C8-4C691BFF71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7762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8045E-0C13-46A1-85E7-CADDE8D516D6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1914-0CAA-4CB0-97C8-4C691BFF71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6889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8045E-0C13-46A1-85E7-CADDE8D516D6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1914-0CAA-4CB0-97C8-4C691BFF71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40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8045E-0C13-46A1-85E7-CADDE8D516D6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1914-0CAA-4CB0-97C8-4C691BFF71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8998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8045E-0C13-46A1-85E7-CADDE8D516D6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1914-0CAA-4CB0-97C8-4C691BFF71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4735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8045E-0C13-46A1-85E7-CADDE8D516D6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1914-0CAA-4CB0-97C8-4C691BFF71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810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8045E-0C13-46A1-85E7-CADDE8D516D6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1914-0CAA-4CB0-97C8-4C691BFF71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6542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8045E-0C13-46A1-85E7-CADDE8D516D6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1914-0CAA-4CB0-97C8-4C691BFF71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6408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8045E-0C13-46A1-85E7-CADDE8D516D6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1914-0CAA-4CB0-97C8-4C691BFF71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0511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8045E-0C13-46A1-85E7-CADDE8D516D6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01914-0CAA-4CB0-97C8-4C691BFF71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1768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発表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千葉大学</a:t>
            </a:r>
            <a:endParaRPr kumimoji="1" lang="en-US" altLang="ja-JP" dirty="0" smtClean="0"/>
          </a:p>
          <a:p>
            <a:r>
              <a:rPr lang="ja-JP" altLang="en-US" dirty="0" smtClean="0"/>
              <a:t>五十嵐　太一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0054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背景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降</a:t>
            </a:r>
            <a:r>
              <a:rPr lang="ja-JP" altLang="en-US" dirty="0" smtClean="0"/>
              <a:t>着円盤光学的に薄い</a:t>
            </a:r>
            <a:r>
              <a:rPr lang="ja-JP" altLang="en-US" smtClean="0"/>
              <a:t>状態から厚い状態への状態遷移をシミュレーションしたい</a:t>
            </a:r>
            <a:endParaRPr lang="en-US" altLang="ja-JP" dirty="0" smtClean="0"/>
          </a:p>
          <a:p>
            <a:r>
              <a:rPr lang="ja-JP" altLang="en-US" dirty="0" smtClean="0"/>
              <a:t>もらった、</a:t>
            </a:r>
            <a:r>
              <a:rPr lang="en-US" altLang="ja-JP" dirty="0" smtClean="0"/>
              <a:t>M1</a:t>
            </a:r>
            <a:r>
              <a:rPr lang="ja-JP" altLang="en-US" dirty="0" smtClean="0"/>
              <a:t>クロージャによる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次元輻射磁気流体コードをつかう</a:t>
            </a:r>
            <a:endParaRPr kumimoji="1" lang="en-US" altLang="ja-JP" dirty="0" smtClean="0"/>
          </a:p>
          <a:p>
            <a:r>
              <a:rPr kumimoji="1" lang="ja-JP" altLang="en-US" dirty="0" smtClean="0"/>
              <a:t>中身を理解するため、自分で書けるようになるため、</a:t>
            </a:r>
            <a:r>
              <a:rPr kumimoji="1" lang="en-US" altLang="ja-JP" dirty="0" smtClean="0"/>
              <a:t>MHD</a:t>
            </a:r>
            <a:r>
              <a:rPr kumimoji="1" lang="ja-JP" altLang="en-US" dirty="0" smtClean="0"/>
              <a:t>コードを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から作る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44289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１次元</a:t>
            </a:r>
            <a:r>
              <a:rPr kumimoji="1" lang="en-US" altLang="ja-JP" dirty="0" smtClean="0"/>
              <a:t>MHD</a:t>
            </a:r>
            <a:r>
              <a:rPr lang="ja-JP" altLang="en-US" dirty="0"/>
              <a:t> 　</a:t>
            </a:r>
            <a:r>
              <a:rPr lang="ja-JP" altLang="en-US" dirty="0" smtClean="0"/>
              <a:t>衝撃波管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624955" y="5211505"/>
            <a:ext cx="1496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密度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5898" y="2116903"/>
            <a:ext cx="3948546" cy="2961410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19499"/>
            <a:ext cx="3618539" cy="2713904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1762298" y="5111751"/>
            <a:ext cx="1496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速度ｘ</a:t>
            </a:r>
            <a:endParaRPr kumimoji="1" lang="ja-JP" altLang="en-US" dirty="0"/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2305" y="2127899"/>
            <a:ext cx="3804459" cy="2853344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/>
        </p:nvSpPr>
        <p:spPr>
          <a:xfrm>
            <a:off x="5098473" y="5111751"/>
            <a:ext cx="1496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速度</a:t>
            </a:r>
            <a:r>
              <a:rPr kumimoji="1" lang="en-US" altLang="ja-JP" dirty="0" smtClean="0"/>
              <a:t>y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4462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１次元</a:t>
            </a:r>
            <a:r>
              <a:rPr kumimoji="1" lang="en-US" altLang="ja-JP" dirty="0" smtClean="0"/>
              <a:t>MHD </a:t>
            </a:r>
            <a:r>
              <a:rPr kumimoji="1" lang="ja-JP" altLang="en-US" dirty="0" smtClean="0"/>
              <a:t>衝撃波管　</a:t>
            </a:r>
            <a:r>
              <a:rPr kumimoji="1" lang="en-US" altLang="ja-JP" dirty="0" smtClean="0"/>
              <a:t>(MUSCL)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246" y="2410690"/>
            <a:ext cx="3868190" cy="2901142"/>
          </a:xfr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0109" y="2410690"/>
            <a:ext cx="3826569" cy="2869927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1886989" y="5653260"/>
            <a:ext cx="1496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速度ｘ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734599" y="5494138"/>
            <a:ext cx="1496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速度ｙ</a:t>
            </a:r>
            <a:endParaRPr kumimoji="1" lang="ja-JP" altLang="en-US" dirty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6678" y="2410690"/>
            <a:ext cx="3868189" cy="2901142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9670473" y="5521468"/>
            <a:ext cx="1496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密度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9319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対角化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379" y="1690688"/>
            <a:ext cx="5801784" cy="4351338"/>
          </a:xfrm>
        </p:spPr>
      </p:pic>
    </p:spTree>
    <p:extLst>
      <p:ext uri="{BB962C8B-B14F-4D97-AF65-F5344CB8AC3E}">
        <p14:creationId xmlns:p14="http://schemas.microsoft.com/office/powerpoint/2010/main" val="362025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今後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もらったコードをしっかり理解</a:t>
            </a:r>
            <a:endParaRPr kumimoji="1" lang="en-US" altLang="ja-JP" dirty="0" smtClean="0"/>
          </a:p>
          <a:p>
            <a:r>
              <a:rPr kumimoji="1" lang="ja-JP" altLang="en-US" dirty="0" smtClean="0"/>
              <a:t>多次元化</a:t>
            </a:r>
            <a:endParaRPr kumimoji="1" lang="en-US" altLang="ja-JP" dirty="0" smtClean="0"/>
          </a:p>
          <a:p>
            <a:r>
              <a:rPr lang="ja-JP" altLang="en-US" dirty="0"/>
              <a:t>輻射</a:t>
            </a:r>
            <a:r>
              <a:rPr lang="ja-JP" altLang="en-US" dirty="0" smtClean="0"/>
              <a:t>を入れる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20425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81</Words>
  <Application>Microsoft Office PowerPoint</Application>
  <PresentationFormat>ワイド画面</PresentationFormat>
  <Paragraphs>20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0" baseType="lpstr">
      <vt:lpstr>游ゴシック</vt:lpstr>
      <vt:lpstr>游ゴシック Light</vt:lpstr>
      <vt:lpstr>Arial</vt:lpstr>
      <vt:lpstr>Office テーマ</vt:lpstr>
      <vt:lpstr>発表</vt:lpstr>
      <vt:lpstr>背景</vt:lpstr>
      <vt:lpstr>１次元MHD 　衝撃波管</vt:lpstr>
      <vt:lpstr>１次元MHD 衝撃波管　(MUSCL)</vt:lpstr>
      <vt:lpstr>対角化</vt:lpstr>
      <vt:lpstr>今後</vt:lpstr>
    </vt:vector>
  </TitlesOfParts>
  <Company>千葉大学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発表</dc:title>
  <dc:creator>総合メディア基盤センター</dc:creator>
  <cp:lastModifiedBy>総合メディア基盤センター</cp:lastModifiedBy>
  <cp:revision>14</cp:revision>
  <dcterms:created xsi:type="dcterms:W3CDTF">2017-08-25T04:23:30Z</dcterms:created>
  <dcterms:modified xsi:type="dcterms:W3CDTF">2017-08-25T05:46:23Z</dcterms:modified>
</cp:coreProperties>
</file>