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3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7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6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8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99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73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10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40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1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045E-0C13-46A1-85E7-CADDE8D516D6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1914-0CAA-4CB0-97C8-4C691BFF7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76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発表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千葉大学</a:t>
            </a:r>
            <a:endParaRPr kumimoji="1" lang="en-US" altLang="ja-JP" dirty="0" smtClean="0"/>
          </a:p>
          <a:p>
            <a:r>
              <a:rPr lang="ja-JP" altLang="en-US" dirty="0" smtClean="0"/>
              <a:t>五十嵐　太一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05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降</a:t>
            </a:r>
            <a:r>
              <a:rPr lang="ja-JP" altLang="en-US" dirty="0" smtClean="0"/>
              <a:t>着円盤光学的に薄い</a:t>
            </a:r>
            <a:r>
              <a:rPr lang="ja-JP" altLang="en-US" smtClean="0"/>
              <a:t>状態から厚い状態への状態遷移をシミュレーションしたい</a:t>
            </a:r>
            <a:endParaRPr lang="en-US" altLang="ja-JP" dirty="0" smtClean="0"/>
          </a:p>
          <a:p>
            <a:r>
              <a:rPr lang="ja-JP" altLang="en-US" dirty="0" smtClean="0"/>
              <a:t>もらった、</a:t>
            </a:r>
            <a:r>
              <a:rPr lang="en-US" altLang="ja-JP" dirty="0" smtClean="0"/>
              <a:t>M1</a:t>
            </a:r>
            <a:r>
              <a:rPr lang="ja-JP" altLang="en-US" dirty="0" smtClean="0"/>
              <a:t>クロージャによる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次元輻射磁気流体コードをつかう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中身を理解するため、自分で書けるようになるため、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コードを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から作る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428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１次元</a:t>
            </a:r>
            <a:r>
              <a:rPr kumimoji="1" lang="en-US" altLang="ja-JP" dirty="0" smtClean="0"/>
              <a:t>MHD</a:t>
            </a:r>
            <a:r>
              <a:rPr lang="ja-JP" altLang="en-US" dirty="0"/>
              <a:t> 　</a:t>
            </a:r>
            <a:r>
              <a:rPr lang="ja-JP" altLang="en-US" dirty="0" smtClean="0"/>
              <a:t>衝撃波管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24955" y="5211505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密度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898" y="2116903"/>
            <a:ext cx="3948546" cy="296141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9499"/>
            <a:ext cx="3618539" cy="271390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762298" y="5111751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速度ｘ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305" y="2127899"/>
            <a:ext cx="3804459" cy="285334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098473" y="5111751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速度</a:t>
            </a:r>
            <a:r>
              <a:rPr kumimoji="1" lang="en-US" altLang="ja-JP" dirty="0" smtClean="0"/>
              <a:t>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6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１次元</a:t>
            </a:r>
            <a:r>
              <a:rPr kumimoji="1" lang="en-US" altLang="ja-JP" dirty="0" smtClean="0"/>
              <a:t>MHD </a:t>
            </a:r>
            <a:r>
              <a:rPr kumimoji="1" lang="ja-JP" altLang="en-US" dirty="0" smtClean="0"/>
              <a:t>衝撃波管　</a:t>
            </a:r>
            <a:r>
              <a:rPr kumimoji="1" lang="en-US" altLang="ja-JP" dirty="0" smtClean="0"/>
              <a:t>(MUSCL)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6" y="2410690"/>
            <a:ext cx="3868190" cy="2901142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09" y="2410690"/>
            <a:ext cx="3826569" cy="286992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86989" y="5653260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速度ｘ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34599" y="5494138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速度ｙ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678" y="2410690"/>
            <a:ext cx="3868189" cy="290114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9670473" y="5521468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密度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1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対角化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79" y="1690688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6202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もらったコードをしっかり理解</a:t>
            </a:r>
            <a:endParaRPr kumimoji="1" lang="en-US" altLang="ja-JP" dirty="0" smtClean="0"/>
          </a:p>
          <a:p>
            <a:r>
              <a:rPr kumimoji="1" lang="ja-JP" altLang="en-US" dirty="0" smtClean="0"/>
              <a:t>多次元化</a:t>
            </a:r>
            <a:endParaRPr kumimoji="1" lang="en-US" altLang="ja-JP" dirty="0" smtClean="0"/>
          </a:p>
          <a:p>
            <a:r>
              <a:rPr lang="ja-JP" altLang="en-US" dirty="0"/>
              <a:t>輻射</a:t>
            </a:r>
            <a:r>
              <a:rPr lang="ja-JP" altLang="en-US" dirty="0" smtClean="0"/>
              <a:t>を入れる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42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81</Words>
  <Application>Microsoft Office PowerPoint</Application>
  <PresentationFormat>ワイド画面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発表</vt:lpstr>
      <vt:lpstr>背景</vt:lpstr>
      <vt:lpstr>１次元MHD 　衝撃波管</vt:lpstr>
      <vt:lpstr>１次元MHD 衝撃波管　(MUSCL)</vt:lpstr>
      <vt:lpstr>対角化</vt:lpstr>
      <vt:lpstr>今後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</dc:title>
  <dc:creator>総合メディア基盤センター</dc:creator>
  <cp:lastModifiedBy>総合メディア基盤センター</cp:lastModifiedBy>
  <cp:revision>14</cp:revision>
  <dcterms:created xsi:type="dcterms:W3CDTF">2017-08-25T04:23:30Z</dcterms:created>
  <dcterms:modified xsi:type="dcterms:W3CDTF">2017-08-25T05:46:23Z</dcterms:modified>
</cp:coreProperties>
</file>