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723" autoAdjust="0"/>
  </p:normalViewPr>
  <p:slideViewPr>
    <p:cSldViewPr snapToGrid="0" snapToObjects="1">
      <p:cViewPr varScale="1">
        <p:scale>
          <a:sx n="79" d="100"/>
          <a:sy n="79" d="100"/>
        </p:scale>
        <p:origin x="92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33B28-33C4-0244-8D64-2B84BD2567A6}" type="datetimeFigureOut">
              <a:rPr lang="en-US" smtClean="0"/>
              <a:t>8/7/2015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E50A1-4A6F-1C4C-8300-5A80B8D88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10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33B28-33C4-0244-8D64-2B84BD2567A6}" type="datetimeFigureOut">
              <a:rPr lang="en-US" smtClean="0"/>
              <a:t>8/7/2015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E50A1-4A6F-1C4C-8300-5A80B8D88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483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33B28-33C4-0244-8D64-2B84BD2567A6}" type="datetimeFigureOut">
              <a:rPr lang="en-US" smtClean="0"/>
              <a:t>8/7/2015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E50A1-4A6F-1C4C-8300-5A80B8D88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508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33B28-33C4-0244-8D64-2B84BD2567A6}" type="datetimeFigureOut">
              <a:rPr lang="en-US" smtClean="0"/>
              <a:t>8/7/2015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E50A1-4A6F-1C4C-8300-5A80B8D88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293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33B28-33C4-0244-8D64-2B84BD2567A6}" type="datetimeFigureOut">
              <a:rPr lang="en-US" smtClean="0"/>
              <a:t>8/7/2015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E50A1-4A6F-1C4C-8300-5A80B8D88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77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33B28-33C4-0244-8D64-2B84BD2567A6}" type="datetimeFigureOut">
              <a:rPr lang="en-US" smtClean="0"/>
              <a:t>8/7/2015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E50A1-4A6F-1C4C-8300-5A80B8D88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568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33B28-33C4-0244-8D64-2B84BD2567A6}" type="datetimeFigureOut">
              <a:rPr lang="en-US" smtClean="0"/>
              <a:t>8/7/2015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E50A1-4A6F-1C4C-8300-5A80B8D88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499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33B28-33C4-0244-8D64-2B84BD2567A6}" type="datetimeFigureOut">
              <a:rPr lang="en-US" smtClean="0"/>
              <a:t>8/7/2015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E50A1-4A6F-1C4C-8300-5A80B8D88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274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33B28-33C4-0244-8D64-2B84BD2567A6}" type="datetimeFigureOut">
              <a:rPr lang="en-US" smtClean="0"/>
              <a:t>8/7/2015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E50A1-4A6F-1C4C-8300-5A80B8D88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919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33B28-33C4-0244-8D64-2B84BD2567A6}" type="datetimeFigureOut">
              <a:rPr lang="en-US" smtClean="0"/>
              <a:t>8/7/2015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E50A1-4A6F-1C4C-8300-5A80B8D88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581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33B28-33C4-0244-8D64-2B84BD2567A6}" type="datetimeFigureOut">
              <a:rPr lang="en-US" smtClean="0"/>
              <a:t>8/7/2015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E50A1-4A6F-1C4C-8300-5A80B8D88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196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33B28-33C4-0244-8D64-2B84BD2567A6}" type="datetimeFigureOut">
              <a:rPr lang="en-US" smtClean="0"/>
              <a:t>8/7/2015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E50A1-4A6F-1C4C-8300-5A80B8D88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996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SS2015 report</a:t>
            </a:r>
            <a:endParaRPr lang="en-US" sz="5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Wang Shuoyang</a:t>
            </a:r>
          </a:p>
          <a:p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2015/08/07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075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Purpose of simulation study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My study topic is magnetic reconnection (MHD regime)</a:t>
            </a:r>
          </a:p>
          <a:p>
            <a:pPr marL="0" indent="0">
              <a:buNone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/>
              </a:rPr>
              <a:t> observation (low resolution)</a:t>
            </a:r>
          </a:p>
          <a:p>
            <a:pPr marL="0" indent="0">
              <a:buNone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/>
              </a:rPr>
              <a:t> 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/>
              </a:rPr>
              <a:t>    experiment (difficult to control)</a:t>
            </a:r>
          </a:p>
          <a:p>
            <a:pPr marL="0" indent="0">
              <a:buNone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/>
              </a:rPr>
              <a:t> 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/>
              </a:rPr>
              <a:t>    </a:t>
            </a:r>
            <a:r>
              <a:rPr lang="en-US" sz="24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/>
              </a:rPr>
              <a:t>numerical simulation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/>
              </a:rPr>
              <a:t> (easy to develop)</a:t>
            </a:r>
          </a:p>
          <a:p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/>
              </a:rPr>
              <a:t>MR requires delicate 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/>
              </a:rPr>
              <a:t>treatment</a:t>
            </a:r>
            <a:endParaRPr lang="en-US" sz="2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Wingdings"/>
            </a:endParaRPr>
          </a:p>
          <a:p>
            <a:pPr marL="0" indent="0">
              <a:buNone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/>
              </a:rPr>
              <a:t> 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/>
              </a:rPr>
              <a:t>    robust code is demanded</a:t>
            </a: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40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t="4838"/>
          <a:stretch/>
        </p:blipFill>
        <p:spPr>
          <a:xfrm>
            <a:off x="3575288" y="1300056"/>
            <a:ext cx="5303520" cy="52689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Simulation test I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3369733" cy="4525963"/>
              </a:xfrm>
            </p:spPr>
            <p:txBody>
              <a:bodyPr>
                <a:normAutofit/>
              </a:bodyPr>
              <a:lstStyle/>
              <a:p>
                <a:r>
                  <a:rPr lang="en-US" sz="20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1D MHD shock-tube problem</a:t>
                </a:r>
              </a:p>
              <a:p>
                <a:r>
                  <a:rPr lang="en-US" sz="20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WENO3+HLLD+RK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  <m:t>𝐿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  <m:t>𝑥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m:t>=1, 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  <m:t>𝑥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m:t>=800</m:t>
                    </m:r>
                  </m:oMath>
                </a14:m>
                <a:endParaRPr lang="en-US" sz="20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m:t>𝛾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m:t>=2.0</m:t>
                    </m:r>
                  </m:oMath>
                </a14:m>
                <a:endParaRPr lang="en-US" sz="20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r>
                  <a:rPr lang="en-US" sz="20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Free boundary condition</a:t>
                </a:r>
              </a:p>
              <a:p>
                <a:r>
                  <a:rPr lang="en-US" sz="20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CFL condition</a:t>
                </a:r>
                <a:r>
                  <a:rPr lang="en-US" sz="20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en-US" sz="20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  <m:t>𝑣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  <m:t>𝑐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m:t> ~</m:t>
                    </m:r>
                    <m:func>
                      <m:func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  <m:t>max</m:t>
                        </m:r>
                      </m:fName>
                      <m:e>
                        <m:d>
                          <m:dPr>
                            <m:ctrlPr>
                              <a:rPr lang="en-US" altLang="ja-JP" sz="2000" b="0" i="1" smtClean="0">
                                <a:latin typeface="Cambria Math" panose="02040503050406030204" pitchFamily="18" charset="0"/>
                                <a:ea typeface="Verdana" panose="020B0604030504040204" pitchFamily="34" charset="0"/>
                                <a:cs typeface="Verdana" panose="020B0604030504040204" pitchFamily="34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ja-JP" sz="2000" b="0" i="1" smtClean="0">
                                    <a:latin typeface="Cambria Math" panose="02040503050406030204" pitchFamily="18" charset="0"/>
                                    <a:ea typeface="Verdana" panose="020B0604030504040204" pitchFamily="34" charset="0"/>
                                    <a:cs typeface="Verdana" panose="020B060403050404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2000" b="0" i="1" smtClean="0">
                                    <a:latin typeface="Cambria Math" panose="02040503050406030204" pitchFamily="18" charset="0"/>
                                    <a:ea typeface="Verdana" panose="020B0604030504040204" pitchFamily="34" charset="0"/>
                                    <a:cs typeface="Verdana" panose="020B0604030504040204" pitchFamily="34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altLang="ja-JP" sz="2000" b="0" i="1" smtClean="0">
                                    <a:latin typeface="Cambria Math" panose="02040503050406030204" pitchFamily="18" charset="0"/>
                                    <a:ea typeface="Verdana" panose="020B0604030504040204" pitchFamily="34" charset="0"/>
                                    <a:cs typeface="Verdana" panose="020B0604030504040204" pitchFamily="34" charset="0"/>
                                  </a:rPr>
                                  <m:t>𝑥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en-US" sz="2000" b="0" i="1" smtClean="0">
                        <a:latin typeface="Cambria Math" panose="0204050305040603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m:t>+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  <m:t>𝑣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  <m:t>𝑓</m:t>
                        </m:r>
                      </m:sub>
                    </m:sSub>
                  </m:oMath>
                </a14:m>
                <a:endParaRPr lang="en-US" sz="20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3369733" cy="4525963"/>
              </a:xfrm>
              <a:blipFill rotWithShape="0">
                <a:blip r:embed="rId3"/>
                <a:stretch>
                  <a:fillRect l="-1627" t="-80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429875" y="2959490"/>
            <a:ext cx="561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t=0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869556" y="2861872"/>
            <a:ext cx="169789" cy="1952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70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Simulation test 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II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3369733" cy="4525963"/>
              </a:xfrm>
            </p:spPr>
            <p:txBody>
              <a:bodyPr>
                <a:normAutofit/>
              </a:bodyPr>
              <a:lstStyle/>
              <a:p>
                <a:r>
                  <a:rPr lang="en-US" sz="20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2D MHD </a:t>
                </a:r>
                <a:r>
                  <a:rPr lang="en-US" altLang="ja-JP" sz="2000" dirty="0" err="1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Orszag</a:t>
                </a:r>
                <a:r>
                  <a:rPr lang="en-US" altLang="ja-JP" sz="2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-Tang vortex </a:t>
                </a:r>
                <a:r>
                  <a:rPr lang="en-US" altLang="ja-JP" sz="20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test</a:t>
                </a:r>
              </a:p>
              <a:p>
                <a:r>
                  <a:rPr lang="en-US" sz="20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WENO3+HLLD+RK</a:t>
                </a:r>
                <a:endParaRPr lang="en-US" sz="20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  <m:t>𝐿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  <m:t>𝑥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  <m:t>𝐿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  <m:t>𝑦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m:t>=2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m:t>𝜋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m:t>, </m:t>
                    </m:r>
                  </m:oMath>
                </a14:m>
                <a:endParaRPr lang="en-US" sz="2000" b="0" i="1" dirty="0" smtClean="0">
                  <a:latin typeface="Cambria Math" panose="02040503050406030204" pitchFamily="18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  <m:t>𝑥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  <m:t>𝑦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m:t>=200</m:t>
                    </m:r>
                  </m:oMath>
                </a14:m>
                <a:endParaRPr lang="en-US" sz="20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m:t>𝛾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m:t>=5/3</m:t>
                    </m:r>
                  </m:oMath>
                </a14:m>
                <a:endParaRPr lang="en-US" sz="20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r>
                  <a:rPr lang="en-US" sz="20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Periodic </a:t>
                </a:r>
                <a:r>
                  <a:rPr lang="en-US" sz="20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boundary condition</a:t>
                </a:r>
              </a:p>
              <a:p>
                <a:r>
                  <a:rPr lang="en-US" sz="20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CFL condition</a:t>
                </a:r>
                <a:r>
                  <a:rPr lang="en-US" sz="20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en-US" sz="20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  <m:t>𝑣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  <m:t>𝑐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m:t> ~</m:t>
                    </m:r>
                    <m:func>
                      <m:func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  <m:t>max</m:t>
                        </m:r>
                      </m:fName>
                      <m:e>
                        <m:d>
                          <m:dPr>
                            <m:ctrlPr>
                              <a:rPr lang="en-US" altLang="ja-JP" sz="2000" b="0" i="1" smtClean="0">
                                <a:latin typeface="Cambria Math" panose="02040503050406030204" pitchFamily="18" charset="0"/>
                                <a:ea typeface="Verdana" panose="020B0604030504040204" pitchFamily="34" charset="0"/>
                                <a:cs typeface="Verdana" panose="020B0604030504040204" pitchFamily="34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ja-JP" sz="2000" b="0" i="1" smtClean="0">
                                    <a:latin typeface="Cambria Math" panose="02040503050406030204" pitchFamily="18" charset="0"/>
                                    <a:ea typeface="Verdana" panose="020B0604030504040204" pitchFamily="34" charset="0"/>
                                    <a:cs typeface="Verdana" panose="020B060403050404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2000" b="0" i="1" smtClean="0">
                                    <a:latin typeface="Cambria Math" panose="02040503050406030204" pitchFamily="18" charset="0"/>
                                    <a:ea typeface="Verdana" panose="020B0604030504040204" pitchFamily="34" charset="0"/>
                                    <a:cs typeface="Verdana" panose="020B0604030504040204" pitchFamily="34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altLang="ja-JP" sz="2000" b="0" i="1" smtClean="0">
                                    <a:latin typeface="Cambria Math" panose="02040503050406030204" pitchFamily="18" charset="0"/>
                                    <a:ea typeface="Verdana" panose="020B0604030504040204" pitchFamily="34" charset="0"/>
                                    <a:cs typeface="Verdana" panose="020B0604030504040204" pitchFamily="34" charset="0"/>
                                  </a:rPr>
                                  <m:t>𝑥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en-US" sz="2000" b="0" i="1" smtClean="0">
                        <a:latin typeface="Cambria Math" panose="0204050305040603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m:t>+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  <m:t>𝑣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  <m:t>𝑓</m:t>
                        </m:r>
                      </m:sub>
                    </m:sSub>
                  </m:oMath>
                </a14:m>
                <a:endParaRPr lang="en-US" sz="2000" b="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r>
                  <a:rPr lang="en-US" sz="20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No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 panose="0204050305040603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m:t>∇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m:t>⋅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m:t>𝐵</m:t>
                    </m:r>
                  </m:oMath>
                </a14:m>
                <a:r>
                  <a:rPr lang="en-US" sz="20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cleaning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3369733" cy="4525963"/>
              </a:xfrm>
              <a:blipFill rotWithShape="0">
                <a:blip r:embed="rId2"/>
                <a:stretch>
                  <a:fillRect l="-1627" t="-809" r="-54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6933" y="1417638"/>
            <a:ext cx="4860000" cy="5188230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6803136" y="4949952"/>
            <a:ext cx="1743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simulation breaks</a:t>
            </a:r>
            <a:endParaRPr kumimoji="1" lang="ja-JP" altLang="en-US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24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8094" y="1629608"/>
            <a:ext cx="4314825" cy="4648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Simulation test 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II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" y="1636585"/>
            <a:ext cx="4381500" cy="46577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テキスト ボックス 7"/>
              <p:cNvSpPr txBox="1"/>
              <p:nvPr/>
            </p:nvSpPr>
            <p:spPr>
              <a:xfrm>
                <a:off x="944118" y="1275644"/>
                <a:ext cx="72557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kumimoji="1" lang="en-US" altLang="ja-JP" b="0" i="0" smtClean="0">
                        <a:latin typeface="Cambria Math" panose="02040503050406030204" pitchFamily="18" charset="0"/>
                      </a:rPr>
                      <m:t>∇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kumimoji="1" lang="ja-JP" altLang="en-US" dirty="0" smtClean="0">
                    <a:latin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kumimoji="1" lang="en-US" altLang="ja-JP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cleaning: 9-wave method </a:t>
                </a:r>
                <a:r>
                  <a:rPr kumimoji="1" lang="en-US" altLang="ja-JP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  <a:sym typeface="Wingdings" panose="05000000000000000000" pitchFamily="2" charset="2"/>
                  </a:rPr>
                  <a:t> negative pressure appears</a:t>
                </a:r>
                <a:endParaRPr kumimoji="1" lang="ja-JP" altLang="en-US" dirty="0">
                  <a:latin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mc:Choice>
        <mc:Fallback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118" y="1275644"/>
                <a:ext cx="7255764" cy="369332"/>
              </a:xfrm>
              <a:prstGeom prst="rect">
                <a:avLst/>
              </a:prstGeom>
              <a:blipFill rotWithShape="0">
                <a:blip r:embed="rId4"/>
                <a:stretch>
                  <a:fillRect t="-8197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320040" y="6397528"/>
            <a:ext cx="8738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if diffusion propagation speed is reduced, no negative pressure </a:t>
            </a:r>
            <a:r>
              <a:rPr kumimoji="1" lang="en-US" altLang="ja-JP" dirty="0" smtClean="0">
                <a:sym typeface="Wingdings" panose="05000000000000000000" pitchFamily="2" charset="2"/>
              </a:rPr>
              <a:t> needs further checking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190500" y="6145508"/>
                <a:ext cx="62151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14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kumimoji="1" lang="en-US" altLang="ja-JP" sz="1400" b="0" i="1" smtClean="0">
                          <a:latin typeface="Cambria Math" panose="02040503050406030204" pitchFamily="18" charset="0"/>
                        </a:rPr>
                        <m:t>≤1.5</m:t>
                      </m:r>
                    </m:oMath>
                  </m:oMathPara>
                </a14:m>
                <a:endParaRPr kumimoji="1" lang="ja-JP" altLang="en-US" sz="1400" dirty="0"/>
              </a:p>
            </p:txBody>
          </p:sp>
        </mc:Choice>
        <mc:Fallback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" y="6145508"/>
                <a:ext cx="621516" cy="215444"/>
              </a:xfrm>
              <a:prstGeom prst="rect">
                <a:avLst/>
              </a:prstGeom>
              <a:blipFill rotWithShape="0">
                <a:blip r:embed="rId5"/>
                <a:stretch>
                  <a:fillRect l="-5882" r="-6863" b="-857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293108" y="6145508"/>
                <a:ext cx="11844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kumimoji="1" lang="en-US" altLang="ja-JP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1400" b="0" i="0" smtClean="0">
                              <a:latin typeface="Cambria Math" panose="02040503050406030204" pitchFamily="18" charset="0"/>
                            </a:rPr>
                            <m:t>∇</m:t>
                          </m:r>
                          <m:r>
                            <a:rPr kumimoji="1" lang="en-US" altLang="ja-JP" sz="1400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kumimoji="1" lang="en-US" altLang="ja-JP" sz="1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kumimoji="1" lang="en-US" altLang="ja-JP" sz="1400" b="0" i="1" smtClean="0">
                          <a:latin typeface="Cambria Math" panose="02040503050406030204" pitchFamily="18" charset="0"/>
                        </a:rPr>
                        <m:t>≤0.005</m:t>
                      </m:r>
                    </m:oMath>
                  </m:oMathPara>
                </a14:m>
                <a:endParaRPr kumimoji="1" lang="ja-JP" altLang="en-US" sz="1400" dirty="0"/>
              </a:p>
            </p:txBody>
          </p:sp>
        </mc:Choice>
        <mc:Fallback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108" y="6145508"/>
                <a:ext cx="1184427" cy="215444"/>
              </a:xfrm>
              <a:prstGeom prst="rect">
                <a:avLst/>
              </a:prstGeom>
              <a:blipFill rotWithShape="0">
                <a:blip r:embed="rId6"/>
                <a:stretch>
                  <a:fillRect r="-3077" b="-857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985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Summary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525963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∇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 smtClean="0"/>
                  <a:t> cleaning part still needs to be reconsidered (solve the negative pressure proble</a:t>
                </a:r>
                <a:r>
                  <a:rPr lang="en-US" sz="2400" dirty="0" smtClean="0"/>
                  <a:t>m)</a:t>
                </a:r>
              </a:p>
              <a:p>
                <a:endParaRPr lang="en-US" sz="2400" dirty="0" smtClean="0"/>
              </a:p>
              <a:p>
                <a:r>
                  <a:rPr lang="en-US" sz="2400" dirty="0" smtClean="0"/>
                  <a:t>In the future, explicit </a:t>
                </a:r>
                <a:r>
                  <a:rPr lang="en-US" sz="2400" dirty="0" smtClean="0"/>
                  <a:t>diffusion </a:t>
                </a:r>
                <a:r>
                  <a:rPr lang="en-US" sz="2400" dirty="0" smtClean="0"/>
                  <a:t>term should be included to solve the magnetic reconnection </a:t>
                </a:r>
                <a:r>
                  <a:rPr lang="en-US" sz="2400" dirty="0" err="1" smtClean="0"/>
                  <a:t>proble</a:t>
                </a:r>
                <a:endParaRPr lang="en-US" sz="2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525963"/>
              </a:xfrm>
              <a:blipFill rotWithShape="0">
                <a:blip r:embed="rId2"/>
                <a:stretch>
                  <a:fillRect l="-963" t="-107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389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136</Words>
  <Application>Microsoft Office PowerPoint</Application>
  <PresentationFormat>画面に合わせる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Calibri</vt:lpstr>
      <vt:lpstr>Cambria Math</vt:lpstr>
      <vt:lpstr>Verdana</vt:lpstr>
      <vt:lpstr>Wingdings</vt:lpstr>
      <vt:lpstr>Office Theme</vt:lpstr>
      <vt:lpstr>SS2015 report</vt:lpstr>
      <vt:lpstr>Purpose of simulation study</vt:lpstr>
      <vt:lpstr>Simulation test I</vt:lpstr>
      <vt:lpstr>Simulation test II</vt:lpstr>
      <vt:lpstr>Simulation test II</vt:lpstr>
      <vt:lpstr>Summary</vt:lpstr>
    </vt:vector>
  </TitlesOfParts>
  <Company>UNH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SS2015 report</dc:title>
  <dc:creator>Shuoyang Wang</dc:creator>
  <cp:lastModifiedBy>tgyangyang</cp:lastModifiedBy>
  <cp:revision>41</cp:revision>
  <dcterms:created xsi:type="dcterms:W3CDTF">2015-08-06T14:55:36Z</dcterms:created>
  <dcterms:modified xsi:type="dcterms:W3CDTF">2015-08-07T04:44:14Z</dcterms:modified>
</cp:coreProperties>
</file>