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23" autoAdjust="0"/>
  </p:normalViewPr>
  <p:slideViewPr>
    <p:cSldViewPr snapToGrid="0" snapToObjects="1">
      <p:cViewPr varScale="1">
        <p:scale>
          <a:sx n="79" d="100"/>
          <a:sy n="79" d="100"/>
        </p:scale>
        <p:origin x="9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8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0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9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7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6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9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7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8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9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3B28-33C4-0244-8D64-2B84BD2567A6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50A1-4A6F-1C4C-8300-5A80B8D88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9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SS2015 report</a:t>
            </a:r>
            <a:endParaRPr lang="en-US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Wang Shuoyang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2015/08/07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7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of simulation study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study topic is magnetic reconnection (MHD regime)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 observation (low resolution)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   experiment (difficult to control)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   </a:t>
            </a:r>
            <a:r>
              <a:rPr lang="en-US" sz="2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numerical simulation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(easy to develop)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MR requires delicate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treatment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   robust code is demanded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4838"/>
          <a:stretch/>
        </p:blipFill>
        <p:spPr>
          <a:xfrm>
            <a:off x="3575288" y="1300056"/>
            <a:ext cx="5303520" cy="52689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Simulation test I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369733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1D MHD shock-tube problem</a:t>
                </a: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WENO3+HLLD+RK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=1,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=800</m:t>
                    </m:r>
                  </m:oMath>
                </a14:m>
                <a:endParaRPr lang="en-US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𝛾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=2.0</m:t>
                    </m:r>
                  </m:oMath>
                </a14:m>
                <a:endParaRPr lang="en-US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Free boundary condition</a:t>
                </a: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CFL condition</a:t>
                </a:r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𝑐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 ~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369733" cy="4525963"/>
              </a:xfrm>
              <a:blipFill rotWithShape="0">
                <a:blip r:embed="rId3"/>
                <a:stretch>
                  <a:fillRect l="-1627" t="-8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29875" y="2959490"/>
            <a:ext cx="56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t=0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869556" y="2861872"/>
            <a:ext cx="169789" cy="1952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7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Simulation test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369733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2D MHD </a:t>
                </a:r>
                <a:r>
                  <a:rPr lang="en-US" altLang="ja-JP" sz="2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Orszag</a:t>
                </a:r>
                <a:r>
                  <a:rPr lang="en-US" altLang="ja-JP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-Tang vortex </a:t>
                </a:r>
                <a:r>
                  <a:rPr lang="en-US" altLang="ja-JP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test</a:t>
                </a: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WENO3+HLLD+RK</a:t>
                </a:r>
                <a:endParaRPr lang="en-US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𝑦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, </m:t>
                    </m:r>
                  </m:oMath>
                </a14:m>
                <a:endParaRPr lang="en-US" sz="2000" b="0" i="1" dirty="0" smtClean="0">
                  <a:latin typeface="Cambria Math" panose="02040503050406030204" pitchFamily="18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𝑦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=200</m:t>
                    </m:r>
                  </m:oMath>
                </a14:m>
                <a:endParaRPr lang="en-US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𝛾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=5/3</m:t>
                    </m:r>
                  </m:oMath>
                </a14:m>
                <a:endParaRPr lang="en-US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Periodic </a:t>
                </a:r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boundary condition</a:t>
                </a: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CFL condition</a:t>
                </a:r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𝑐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 ~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altLang="ja-JP" sz="2000" b="0" i="1" smtClean="0"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Verdana" panose="020B060403050404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ja-JP" sz="2000" b="0" i="1" smtClean="0">
                                    <a:latin typeface="Cambria Math" panose="02040503050406030204" pitchFamily="18" charset="0"/>
                                    <a:ea typeface="Verdana" panose="020B0604030504040204" pitchFamily="34" charset="0"/>
                                    <a:cs typeface="Verdana" panose="020B0604030504040204" pitchFamily="34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000" b="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No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∇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𝐵</m:t>
                    </m:r>
                  </m:oMath>
                </a14:m>
                <a:r>
                  <a:rPr lang="en-US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cleaning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369733" cy="4525963"/>
              </a:xfrm>
              <a:blipFill rotWithShape="0">
                <a:blip r:embed="rId2"/>
                <a:stretch>
                  <a:fillRect l="-1627" t="-809" r="-5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933" y="1417638"/>
            <a:ext cx="4860000" cy="518823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803136" y="4949952"/>
            <a:ext cx="174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simulation breaks</a:t>
            </a:r>
            <a:endParaRPr kumimoji="1" lang="ja-JP" altLang="en-US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2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094" y="1629608"/>
            <a:ext cx="4314825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Simulation test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636585"/>
            <a:ext cx="4381500" cy="46577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/>
              <p:cNvSpPr txBox="1"/>
              <p:nvPr/>
            </p:nvSpPr>
            <p:spPr>
              <a:xfrm>
                <a:off x="944118" y="1275644"/>
                <a:ext cx="725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kumimoji="1" lang="ja-JP" altLang="en-US" dirty="0" smtClean="0">
                    <a:latin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kumimoji="1" lang="en-US" altLang="ja-JP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cleaning: 9-wave method </a:t>
                </a:r>
                <a:r>
                  <a:rPr kumimoji="1" lang="en-US" altLang="ja-JP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  <a:sym typeface="Wingdings" panose="05000000000000000000" pitchFamily="2" charset="2"/>
                  </a:rPr>
                  <a:t> negative pressure appears</a:t>
                </a:r>
                <a:endParaRPr kumimoji="1" lang="ja-JP" altLang="en-US" dirty="0">
                  <a:latin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18" y="1275644"/>
                <a:ext cx="7255764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320040" y="6397528"/>
            <a:ext cx="8738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if diffusion propagation speed is reduced, no negative pressure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needs further checking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90500" y="6145508"/>
                <a:ext cx="6215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≤1.5</m:t>
                      </m:r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6145508"/>
                <a:ext cx="62151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5882" r="-6863" b="-85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293108" y="6145508"/>
                <a:ext cx="11844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400" b="0" i="0" smtClean="0">
                              <a:latin typeface="Cambria Math" panose="02040503050406030204" pitchFamily="18" charset="0"/>
                            </a:rPr>
                            <m:t>∇</m:t>
                          </m:r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≤0.005</m:t>
                      </m:r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108" y="6145508"/>
                <a:ext cx="1184427" cy="215444"/>
              </a:xfrm>
              <a:prstGeom prst="rect">
                <a:avLst/>
              </a:prstGeom>
              <a:blipFill rotWithShape="0">
                <a:blip r:embed="rId6"/>
                <a:stretch>
                  <a:fillRect r="-3077" b="-85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8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 smtClean="0"/>
                  <a:t> cleaning part still needs to be reconsidered (solve the negative pressure proble</a:t>
                </a:r>
                <a:r>
                  <a:rPr lang="en-US" sz="2400" dirty="0" smtClean="0"/>
                  <a:t>m)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In the future, explicit </a:t>
                </a:r>
                <a:r>
                  <a:rPr lang="en-US" sz="2400" dirty="0" smtClean="0"/>
                  <a:t>diffusion </a:t>
                </a:r>
                <a:r>
                  <a:rPr lang="en-US" sz="2400" dirty="0" smtClean="0"/>
                  <a:t>term should be included to solve the magnetic reconnection </a:t>
                </a:r>
                <a:r>
                  <a:rPr lang="en-US" sz="2400" dirty="0" err="1" smtClean="0"/>
                  <a:t>proble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8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136</Words>
  <Application>Microsoft Office PowerPoint</Application>
  <PresentationFormat>画面に合わせる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 Math</vt:lpstr>
      <vt:lpstr>Verdana</vt:lpstr>
      <vt:lpstr>Wingdings</vt:lpstr>
      <vt:lpstr>Office Theme</vt:lpstr>
      <vt:lpstr>SS2015 report</vt:lpstr>
      <vt:lpstr>Purpose of simulation study</vt:lpstr>
      <vt:lpstr>Simulation test I</vt:lpstr>
      <vt:lpstr>Simulation test II</vt:lpstr>
      <vt:lpstr>Simulation test II</vt:lpstr>
      <vt:lpstr>Summary</vt:lpstr>
    </vt:vector>
  </TitlesOfParts>
  <Company>UNH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SS2015 report</dc:title>
  <dc:creator>Shuoyang Wang</dc:creator>
  <cp:lastModifiedBy>tgyangyang</cp:lastModifiedBy>
  <cp:revision>41</cp:revision>
  <dcterms:created xsi:type="dcterms:W3CDTF">2015-08-06T14:55:36Z</dcterms:created>
  <dcterms:modified xsi:type="dcterms:W3CDTF">2015-08-07T04:44:14Z</dcterms:modified>
</cp:coreProperties>
</file>