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3" r:id="rId6"/>
    <p:sldId id="262" r:id="rId7"/>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1" d="100"/>
          <a:sy n="81" d="100"/>
        </p:scale>
        <p:origin x="-50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image" Target="../media/image6.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2DE6DDE-DA86-A54C-821E-32C214BE549D}" type="datetimeFigureOut">
              <a:rPr kumimoji="1" lang="ja-JP" altLang="en-US" smtClean="0"/>
              <a:t>2015/8/7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B6066C-BE41-FF4A-92A5-9C3E1062FD81}" type="slidenum">
              <a:rPr kumimoji="1" lang="ja-JP" altLang="en-US" smtClean="0"/>
              <a:t>‹#›</a:t>
            </a:fld>
            <a:endParaRPr kumimoji="1" lang="ja-JP" altLang="en-US"/>
          </a:p>
        </p:txBody>
      </p:sp>
    </p:spTree>
    <p:extLst>
      <p:ext uri="{BB962C8B-B14F-4D97-AF65-F5344CB8AC3E}">
        <p14:creationId xmlns:p14="http://schemas.microsoft.com/office/powerpoint/2010/main" val="3558446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DE6DDE-DA86-A54C-821E-32C214BE549D}" type="datetimeFigureOut">
              <a:rPr kumimoji="1" lang="ja-JP" altLang="en-US" smtClean="0"/>
              <a:t>2015/8/7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B6066C-BE41-FF4A-92A5-9C3E1062FD81}" type="slidenum">
              <a:rPr kumimoji="1" lang="ja-JP" altLang="en-US" smtClean="0"/>
              <a:t>‹#›</a:t>
            </a:fld>
            <a:endParaRPr kumimoji="1" lang="ja-JP" altLang="en-US"/>
          </a:p>
        </p:txBody>
      </p:sp>
    </p:spTree>
    <p:extLst>
      <p:ext uri="{BB962C8B-B14F-4D97-AF65-F5344CB8AC3E}">
        <p14:creationId xmlns:p14="http://schemas.microsoft.com/office/powerpoint/2010/main" val="1241323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DE6DDE-DA86-A54C-821E-32C214BE549D}" type="datetimeFigureOut">
              <a:rPr kumimoji="1" lang="ja-JP" altLang="en-US" smtClean="0"/>
              <a:t>2015/8/7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B6066C-BE41-FF4A-92A5-9C3E1062FD81}" type="slidenum">
              <a:rPr kumimoji="1" lang="ja-JP" altLang="en-US" smtClean="0"/>
              <a:t>‹#›</a:t>
            </a:fld>
            <a:endParaRPr kumimoji="1" lang="ja-JP" altLang="en-US"/>
          </a:p>
        </p:txBody>
      </p:sp>
    </p:spTree>
    <p:extLst>
      <p:ext uri="{BB962C8B-B14F-4D97-AF65-F5344CB8AC3E}">
        <p14:creationId xmlns:p14="http://schemas.microsoft.com/office/powerpoint/2010/main" val="2353584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DE6DDE-DA86-A54C-821E-32C214BE549D}" type="datetimeFigureOut">
              <a:rPr kumimoji="1" lang="ja-JP" altLang="en-US" smtClean="0"/>
              <a:t>2015/8/7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B6066C-BE41-FF4A-92A5-9C3E1062FD81}" type="slidenum">
              <a:rPr kumimoji="1" lang="ja-JP" altLang="en-US" smtClean="0"/>
              <a:t>‹#›</a:t>
            </a:fld>
            <a:endParaRPr kumimoji="1" lang="ja-JP" altLang="en-US"/>
          </a:p>
        </p:txBody>
      </p:sp>
    </p:spTree>
    <p:extLst>
      <p:ext uri="{BB962C8B-B14F-4D97-AF65-F5344CB8AC3E}">
        <p14:creationId xmlns:p14="http://schemas.microsoft.com/office/powerpoint/2010/main" val="2848987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2DE6DDE-DA86-A54C-821E-32C214BE549D}" type="datetimeFigureOut">
              <a:rPr kumimoji="1" lang="ja-JP" altLang="en-US" smtClean="0"/>
              <a:t>2015/8/7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B6066C-BE41-FF4A-92A5-9C3E1062FD81}" type="slidenum">
              <a:rPr kumimoji="1" lang="ja-JP" altLang="en-US" smtClean="0"/>
              <a:t>‹#›</a:t>
            </a:fld>
            <a:endParaRPr kumimoji="1" lang="ja-JP" altLang="en-US"/>
          </a:p>
        </p:txBody>
      </p:sp>
    </p:spTree>
    <p:extLst>
      <p:ext uri="{BB962C8B-B14F-4D97-AF65-F5344CB8AC3E}">
        <p14:creationId xmlns:p14="http://schemas.microsoft.com/office/powerpoint/2010/main" val="4106747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2DE6DDE-DA86-A54C-821E-32C214BE549D}" type="datetimeFigureOut">
              <a:rPr kumimoji="1" lang="ja-JP" altLang="en-US" smtClean="0"/>
              <a:t>2015/8/7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7B6066C-BE41-FF4A-92A5-9C3E1062FD81}" type="slidenum">
              <a:rPr kumimoji="1" lang="ja-JP" altLang="en-US" smtClean="0"/>
              <a:t>‹#›</a:t>
            </a:fld>
            <a:endParaRPr kumimoji="1" lang="ja-JP" altLang="en-US"/>
          </a:p>
        </p:txBody>
      </p:sp>
    </p:spTree>
    <p:extLst>
      <p:ext uri="{BB962C8B-B14F-4D97-AF65-F5344CB8AC3E}">
        <p14:creationId xmlns:p14="http://schemas.microsoft.com/office/powerpoint/2010/main" val="4218178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2DE6DDE-DA86-A54C-821E-32C214BE549D}" type="datetimeFigureOut">
              <a:rPr kumimoji="1" lang="ja-JP" altLang="en-US" smtClean="0"/>
              <a:t>2015/8/7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7B6066C-BE41-FF4A-92A5-9C3E1062FD81}" type="slidenum">
              <a:rPr kumimoji="1" lang="ja-JP" altLang="en-US" smtClean="0"/>
              <a:t>‹#›</a:t>
            </a:fld>
            <a:endParaRPr kumimoji="1" lang="ja-JP" altLang="en-US"/>
          </a:p>
        </p:txBody>
      </p:sp>
    </p:spTree>
    <p:extLst>
      <p:ext uri="{BB962C8B-B14F-4D97-AF65-F5344CB8AC3E}">
        <p14:creationId xmlns:p14="http://schemas.microsoft.com/office/powerpoint/2010/main" val="3249763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2DE6DDE-DA86-A54C-821E-32C214BE549D}" type="datetimeFigureOut">
              <a:rPr kumimoji="1" lang="ja-JP" altLang="en-US" smtClean="0"/>
              <a:t>2015/8/7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7B6066C-BE41-FF4A-92A5-9C3E1062FD81}" type="slidenum">
              <a:rPr kumimoji="1" lang="ja-JP" altLang="en-US" smtClean="0"/>
              <a:t>‹#›</a:t>
            </a:fld>
            <a:endParaRPr kumimoji="1" lang="ja-JP" altLang="en-US"/>
          </a:p>
        </p:txBody>
      </p:sp>
    </p:spTree>
    <p:extLst>
      <p:ext uri="{BB962C8B-B14F-4D97-AF65-F5344CB8AC3E}">
        <p14:creationId xmlns:p14="http://schemas.microsoft.com/office/powerpoint/2010/main" val="2552573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2DE6DDE-DA86-A54C-821E-32C214BE549D}" type="datetimeFigureOut">
              <a:rPr kumimoji="1" lang="ja-JP" altLang="en-US" smtClean="0"/>
              <a:t>2015/8/7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7B6066C-BE41-FF4A-92A5-9C3E1062FD81}" type="slidenum">
              <a:rPr kumimoji="1" lang="ja-JP" altLang="en-US" smtClean="0"/>
              <a:t>‹#›</a:t>
            </a:fld>
            <a:endParaRPr kumimoji="1" lang="ja-JP" altLang="en-US"/>
          </a:p>
        </p:txBody>
      </p:sp>
    </p:spTree>
    <p:extLst>
      <p:ext uri="{BB962C8B-B14F-4D97-AF65-F5344CB8AC3E}">
        <p14:creationId xmlns:p14="http://schemas.microsoft.com/office/powerpoint/2010/main" val="3060551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2DE6DDE-DA86-A54C-821E-32C214BE549D}" type="datetimeFigureOut">
              <a:rPr kumimoji="1" lang="ja-JP" altLang="en-US" smtClean="0"/>
              <a:t>2015/8/7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7B6066C-BE41-FF4A-92A5-9C3E1062FD81}" type="slidenum">
              <a:rPr kumimoji="1" lang="ja-JP" altLang="en-US" smtClean="0"/>
              <a:t>‹#›</a:t>
            </a:fld>
            <a:endParaRPr kumimoji="1" lang="ja-JP" altLang="en-US"/>
          </a:p>
        </p:txBody>
      </p:sp>
    </p:spTree>
    <p:extLst>
      <p:ext uri="{BB962C8B-B14F-4D97-AF65-F5344CB8AC3E}">
        <p14:creationId xmlns:p14="http://schemas.microsoft.com/office/powerpoint/2010/main" val="2921712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2DE6DDE-DA86-A54C-821E-32C214BE549D}" type="datetimeFigureOut">
              <a:rPr kumimoji="1" lang="ja-JP" altLang="en-US" smtClean="0"/>
              <a:t>2015/8/7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7B6066C-BE41-FF4A-92A5-9C3E1062FD81}" type="slidenum">
              <a:rPr kumimoji="1" lang="ja-JP" altLang="en-US" smtClean="0"/>
              <a:t>‹#›</a:t>
            </a:fld>
            <a:endParaRPr kumimoji="1" lang="ja-JP" altLang="en-US"/>
          </a:p>
        </p:txBody>
      </p:sp>
    </p:spTree>
    <p:extLst>
      <p:ext uri="{BB962C8B-B14F-4D97-AF65-F5344CB8AC3E}">
        <p14:creationId xmlns:p14="http://schemas.microsoft.com/office/powerpoint/2010/main" val="2285260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DE6DDE-DA86-A54C-821E-32C214BE549D}" type="datetimeFigureOut">
              <a:rPr kumimoji="1" lang="ja-JP" altLang="en-US" smtClean="0"/>
              <a:t>2015/8/7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B6066C-BE41-FF4A-92A5-9C3E1062FD81}" type="slidenum">
              <a:rPr kumimoji="1" lang="ja-JP" altLang="en-US" smtClean="0"/>
              <a:t>‹#›</a:t>
            </a:fld>
            <a:endParaRPr kumimoji="1" lang="ja-JP" altLang="en-US"/>
          </a:p>
        </p:txBody>
      </p:sp>
    </p:spTree>
    <p:extLst>
      <p:ext uri="{BB962C8B-B14F-4D97-AF65-F5344CB8AC3E}">
        <p14:creationId xmlns:p14="http://schemas.microsoft.com/office/powerpoint/2010/main" val="17825538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9.png"/><Relationship Id="rId7"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6.emf"/><Relationship Id="rId5" Type="http://schemas.openxmlformats.org/officeDocument/2006/relationships/oleObject" Target="../embeddings/oleObject1.bin"/><Relationship Id="rId10" Type="http://schemas.openxmlformats.org/officeDocument/2006/relationships/image" Target="../media/image8.emf"/><Relationship Id="rId4" Type="http://schemas.openxmlformats.org/officeDocument/2006/relationships/image" Target="../media/image10.png"/><Relationship Id="rId9" Type="http://schemas.openxmlformats.org/officeDocument/2006/relationships/oleObject" Target="../embeddings/oleObject3.bin"/></Relationships>
</file>

<file path=ppt/slides/_rels/slide4.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11.gif"/><Relationship Id="rId1" Type="http://schemas.openxmlformats.org/officeDocument/2006/relationships/slideLayout" Target="../slideLayouts/slideLayout2.xml"/><Relationship Id="rId4" Type="http://schemas.openxmlformats.org/officeDocument/2006/relationships/image" Target="../media/image13.gif"/></Relationships>
</file>

<file path=ppt/slides/_rels/slide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61523" y="1219053"/>
            <a:ext cx="7772400" cy="1470025"/>
          </a:xfrm>
        </p:spPr>
        <p:txBody>
          <a:bodyPr/>
          <a:lstStyle/>
          <a:p>
            <a:r>
              <a:rPr kumimoji="1" lang="ja-JP" altLang="en-US" dirty="0" smtClean="0"/>
              <a:t>高次精度化＆特性変数変換</a:t>
            </a:r>
            <a:endParaRPr kumimoji="1" lang="ja-JP" altLang="en-US" dirty="0"/>
          </a:p>
        </p:txBody>
      </p:sp>
      <p:sp>
        <p:nvSpPr>
          <p:cNvPr id="3" name="サブタイトル 2"/>
          <p:cNvSpPr>
            <a:spLocks noGrp="1"/>
          </p:cNvSpPr>
          <p:nvPr>
            <p:ph type="subTitle" idx="1"/>
          </p:nvPr>
        </p:nvSpPr>
        <p:spPr>
          <a:xfrm>
            <a:off x="1371600" y="3094437"/>
            <a:ext cx="6400800" cy="1752600"/>
          </a:xfrm>
        </p:spPr>
        <p:txBody>
          <a:bodyPr/>
          <a:lstStyle/>
          <a:p>
            <a:r>
              <a:rPr kumimoji="1" lang="ja-JP" altLang="en-US" dirty="0" smtClean="0">
                <a:solidFill>
                  <a:schemeClr val="tx1"/>
                </a:solidFill>
              </a:rPr>
              <a:t>柴山拓也　（名大</a:t>
            </a:r>
            <a:r>
              <a:rPr lang="ja-JP" altLang="en-US" dirty="0" smtClean="0">
                <a:solidFill>
                  <a:schemeClr val="tx1"/>
                </a:solidFill>
              </a:rPr>
              <a:t>、</a:t>
            </a:r>
            <a:r>
              <a:rPr lang="en-US" altLang="ja-JP" dirty="0" smtClean="0">
                <a:solidFill>
                  <a:schemeClr val="tx1"/>
                </a:solidFill>
              </a:rPr>
              <a:t>STEL</a:t>
            </a:r>
            <a:r>
              <a:rPr kumimoji="1" lang="ja-JP" altLang="en-US" dirty="0" smtClean="0">
                <a:solidFill>
                  <a:schemeClr val="tx1"/>
                </a:solidFill>
              </a:rPr>
              <a:t>）</a:t>
            </a:r>
            <a:endParaRPr kumimoji="1" lang="en-US" altLang="ja-JP" dirty="0" smtClean="0">
              <a:solidFill>
                <a:schemeClr val="tx1"/>
              </a:solidFill>
            </a:endParaRPr>
          </a:p>
          <a:p>
            <a:r>
              <a:rPr lang="en-US" altLang="ja-JP" dirty="0" smtClean="0">
                <a:solidFill>
                  <a:schemeClr val="tx1"/>
                </a:solidFill>
              </a:rPr>
              <a:t>2015</a:t>
            </a:r>
            <a:r>
              <a:rPr lang="ja-JP" altLang="en-US" dirty="0" smtClean="0">
                <a:solidFill>
                  <a:schemeClr val="tx1"/>
                </a:solidFill>
              </a:rPr>
              <a:t>年</a:t>
            </a:r>
            <a:r>
              <a:rPr lang="en-US" altLang="ja-JP" dirty="0" smtClean="0">
                <a:solidFill>
                  <a:schemeClr val="tx1"/>
                </a:solidFill>
              </a:rPr>
              <a:t>8</a:t>
            </a:r>
            <a:r>
              <a:rPr lang="ja-JP" altLang="en-US" dirty="0" smtClean="0">
                <a:solidFill>
                  <a:schemeClr val="tx1"/>
                </a:solidFill>
              </a:rPr>
              <a:t>月</a:t>
            </a:r>
            <a:r>
              <a:rPr lang="en-US" altLang="ja-JP" dirty="0" smtClean="0">
                <a:solidFill>
                  <a:schemeClr val="tx1"/>
                </a:solidFill>
              </a:rPr>
              <a:t>7</a:t>
            </a:r>
            <a:r>
              <a:rPr lang="ja-JP" altLang="en-US" dirty="0" smtClean="0">
                <a:solidFill>
                  <a:schemeClr val="tx1"/>
                </a:solidFill>
              </a:rPr>
              <a:t>日</a:t>
            </a:r>
            <a:endParaRPr kumimoji="1" lang="ja-JP" altLang="en-US" dirty="0">
              <a:solidFill>
                <a:schemeClr val="tx1"/>
              </a:solidFill>
            </a:endParaRPr>
          </a:p>
        </p:txBody>
      </p:sp>
      <p:pic>
        <p:nvPicPr>
          <p:cNvPr id="4" name="図 3"/>
          <p:cNvPicPr>
            <a:picLocks noChangeAspect="1"/>
          </p:cNvPicPr>
          <p:nvPr/>
        </p:nvPicPr>
        <p:blipFill>
          <a:blip r:embed="rId2"/>
          <a:stretch>
            <a:fillRect/>
          </a:stretch>
        </p:blipFill>
        <p:spPr>
          <a:xfrm>
            <a:off x="823814" y="4711123"/>
            <a:ext cx="1940780" cy="1940780"/>
          </a:xfrm>
          <a:prstGeom prst="rect">
            <a:avLst/>
          </a:prstGeom>
        </p:spPr>
      </p:pic>
      <p:pic>
        <p:nvPicPr>
          <p:cNvPr id="6" name="図 5" descr="PSTE_logo_color3.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11260" y="4973452"/>
            <a:ext cx="1739857" cy="1678451"/>
          </a:xfrm>
          <a:prstGeom prst="rect">
            <a:avLst/>
          </a:prstGeom>
        </p:spPr>
      </p:pic>
      <p:pic>
        <p:nvPicPr>
          <p:cNvPr id="5" name="図 4" descr="STE_logo.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97256" y="5008374"/>
            <a:ext cx="1521271" cy="1388483"/>
          </a:xfrm>
          <a:prstGeom prst="rect">
            <a:avLst/>
          </a:prstGeom>
        </p:spPr>
      </p:pic>
      <p:pic>
        <p:nvPicPr>
          <p:cNvPr id="7" name="図 6" descr="mark06.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573174" y="5152178"/>
            <a:ext cx="1199892" cy="1193981"/>
          </a:xfrm>
          <a:prstGeom prst="rect">
            <a:avLst/>
          </a:prstGeom>
        </p:spPr>
      </p:pic>
    </p:spTree>
    <p:extLst>
      <p:ext uri="{BB962C8B-B14F-4D97-AF65-F5344CB8AC3E}">
        <p14:creationId xmlns:p14="http://schemas.microsoft.com/office/powerpoint/2010/main" val="20421322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高次精度化の弊害</a:t>
            </a:r>
            <a:endParaRPr kumimoji="1" lang="ja-JP" altLang="en-US" dirty="0"/>
          </a:p>
        </p:txBody>
      </p:sp>
      <p:sp>
        <p:nvSpPr>
          <p:cNvPr id="3" name="コンテンツ プレースホルダー 2"/>
          <p:cNvSpPr>
            <a:spLocks noGrp="1"/>
          </p:cNvSpPr>
          <p:nvPr>
            <p:ph idx="1"/>
          </p:nvPr>
        </p:nvSpPr>
        <p:spPr>
          <a:xfrm>
            <a:off x="5846885" y="1565742"/>
            <a:ext cx="3174854" cy="5371577"/>
          </a:xfrm>
        </p:spPr>
        <p:txBody>
          <a:bodyPr>
            <a:normAutofit/>
          </a:bodyPr>
          <a:lstStyle/>
          <a:p>
            <a:pPr marL="0" indent="0">
              <a:lnSpc>
                <a:spcPct val="110000"/>
              </a:lnSpc>
              <a:buNone/>
            </a:pPr>
            <a:r>
              <a:rPr lang="ja-JP" altLang="en-US" sz="2800" dirty="0" smtClean="0"/>
              <a:t>基本変数</a:t>
            </a:r>
            <a:r>
              <a:rPr lang="en-US" altLang="ja-JP" sz="2800" dirty="0" smtClean="0"/>
              <a:t> or </a:t>
            </a:r>
            <a:r>
              <a:rPr lang="ja-JP" altLang="en-US" sz="2800" dirty="0" smtClean="0"/>
              <a:t>保存変数に補間をすると次数</a:t>
            </a:r>
            <a:r>
              <a:rPr kumimoji="1" lang="ja-JP" altLang="en-US" sz="2800" dirty="0" smtClean="0"/>
              <a:t>を上げるほど不連続の解像度は良くなるが数値振動が発生してしまう</a:t>
            </a:r>
            <a:endParaRPr kumimoji="1" lang="en-US" altLang="ja-JP" sz="2800" dirty="0" smtClean="0"/>
          </a:p>
          <a:p>
            <a:pPr marL="0" indent="0">
              <a:lnSpc>
                <a:spcPct val="110000"/>
              </a:lnSpc>
              <a:buNone/>
            </a:pPr>
            <a:endParaRPr kumimoji="1" lang="en-US" altLang="ja-JP" sz="2800" dirty="0" smtClean="0"/>
          </a:p>
          <a:p>
            <a:pPr marL="0" indent="0">
              <a:lnSpc>
                <a:spcPct val="110000"/>
              </a:lnSpc>
              <a:buNone/>
            </a:pPr>
            <a:r>
              <a:rPr lang="ja-JP" altLang="en-US" sz="2800" dirty="0" smtClean="0">
                <a:solidFill>
                  <a:srgbClr val="FF0000"/>
                </a:solidFill>
              </a:rPr>
              <a:t>これじゃ精度上げた意味がない</a:t>
            </a:r>
            <a:r>
              <a:rPr lang="en-US" altLang="ja-JP" sz="2800" dirty="0" smtClean="0">
                <a:solidFill>
                  <a:srgbClr val="FF0000"/>
                </a:solidFill>
              </a:rPr>
              <a:t>!!!</a:t>
            </a:r>
            <a:endParaRPr kumimoji="1" lang="ja-JP" altLang="en-US" sz="2800" dirty="0">
              <a:solidFill>
                <a:srgbClr val="FF0000"/>
              </a:solidFill>
            </a:endParaRPr>
          </a:p>
        </p:txBody>
      </p:sp>
      <p:grpSp>
        <p:nvGrpSpPr>
          <p:cNvPr id="7" name="図形グループ 6"/>
          <p:cNvGrpSpPr/>
          <p:nvPr/>
        </p:nvGrpSpPr>
        <p:grpSpPr>
          <a:xfrm>
            <a:off x="398808" y="1446840"/>
            <a:ext cx="5448077" cy="4761974"/>
            <a:chOff x="398808" y="1592830"/>
            <a:chExt cx="5448077" cy="4761974"/>
          </a:xfrm>
        </p:grpSpPr>
        <p:pic>
          <p:nvPicPr>
            <p:cNvPr id="4" name="図 3" descr="bw.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8808" y="1899414"/>
              <a:ext cx="5448077" cy="4086058"/>
            </a:xfrm>
            <a:prstGeom prst="rect">
              <a:avLst/>
            </a:prstGeom>
          </p:spPr>
        </p:pic>
        <p:sp>
          <p:nvSpPr>
            <p:cNvPr id="5" name="テキスト ボックス 4"/>
            <p:cNvSpPr txBox="1"/>
            <p:nvPr/>
          </p:nvSpPr>
          <p:spPr>
            <a:xfrm>
              <a:off x="3078152" y="5985472"/>
              <a:ext cx="304478" cy="369332"/>
            </a:xfrm>
            <a:prstGeom prst="rect">
              <a:avLst/>
            </a:prstGeom>
            <a:noFill/>
          </p:spPr>
          <p:txBody>
            <a:bodyPr wrap="none" rtlCol="0">
              <a:spAutoFit/>
            </a:bodyPr>
            <a:lstStyle/>
            <a:p>
              <a:r>
                <a:rPr kumimoji="1" lang="en-US" altLang="ja-JP" dirty="0" smtClean="0"/>
                <a:t>X</a:t>
              </a:r>
              <a:endParaRPr kumimoji="1" lang="ja-JP" altLang="en-US" dirty="0"/>
            </a:p>
          </p:txBody>
        </p:sp>
        <p:sp>
          <p:nvSpPr>
            <p:cNvPr id="6" name="テキスト ボックス 5"/>
            <p:cNvSpPr txBox="1"/>
            <p:nvPr/>
          </p:nvSpPr>
          <p:spPr>
            <a:xfrm>
              <a:off x="2836401" y="1592830"/>
              <a:ext cx="646331" cy="369332"/>
            </a:xfrm>
            <a:prstGeom prst="rect">
              <a:avLst/>
            </a:prstGeom>
            <a:noFill/>
          </p:spPr>
          <p:txBody>
            <a:bodyPr wrap="none" rtlCol="0">
              <a:spAutoFit/>
            </a:bodyPr>
            <a:lstStyle/>
            <a:p>
              <a:r>
                <a:rPr kumimoji="1" lang="ja-JP" altLang="en-US" dirty="0" smtClean="0"/>
                <a:t>密度</a:t>
              </a:r>
              <a:endParaRPr kumimoji="1" lang="ja-JP" altLang="en-US" dirty="0"/>
            </a:p>
          </p:txBody>
        </p:sp>
      </p:grpSp>
      <p:sp>
        <p:nvSpPr>
          <p:cNvPr id="8" name="テキスト ボックス 7"/>
          <p:cNvSpPr txBox="1"/>
          <p:nvPr/>
        </p:nvSpPr>
        <p:spPr>
          <a:xfrm>
            <a:off x="3883144" y="6242363"/>
            <a:ext cx="1674031" cy="369332"/>
          </a:xfrm>
          <a:prstGeom prst="rect">
            <a:avLst/>
          </a:prstGeom>
          <a:noFill/>
        </p:spPr>
        <p:txBody>
          <a:bodyPr wrap="none" rtlCol="0">
            <a:spAutoFit/>
          </a:bodyPr>
          <a:lstStyle/>
          <a:p>
            <a:r>
              <a:rPr kumimoji="1" lang="en-US" altLang="ja-JP" dirty="0" smtClean="0"/>
              <a:t>Brio &amp; Wu 1988</a:t>
            </a:r>
            <a:endParaRPr kumimoji="1" lang="ja-JP" altLang="en-US" dirty="0"/>
          </a:p>
        </p:txBody>
      </p:sp>
    </p:spTree>
    <p:extLst>
      <p:ext uri="{BB962C8B-B14F-4D97-AF65-F5344CB8AC3E}">
        <p14:creationId xmlns:p14="http://schemas.microsoft.com/office/powerpoint/2010/main" val="23068821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4592918" cy="903288"/>
          </a:xfrm>
        </p:spPr>
        <p:txBody>
          <a:bodyPr/>
          <a:lstStyle/>
          <a:p>
            <a:r>
              <a:rPr kumimoji="1" lang="ja-JP" altLang="en-US" dirty="0" smtClean="0"/>
              <a:t>特性変数変換</a:t>
            </a:r>
            <a:endParaRPr kumimoji="1" lang="ja-JP" altLang="en-US" dirty="0"/>
          </a:p>
        </p:txBody>
      </p:sp>
      <p:pic>
        <p:nvPicPr>
          <p:cNvPr id="6" name="図 5" descr="screenshot.png"/>
          <p:cNvPicPr>
            <a:picLocks noChangeAspect="1"/>
          </p:cNvPicPr>
          <p:nvPr/>
        </p:nvPicPr>
        <p:blipFill rotWithShape="1">
          <a:blip r:embed="rId3">
            <a:extLst>
              <a:ext uri="{28A0092B-C50C-407E-A947-70E740481C1C}">
                <a14:useLocalDpi xmlns:a14="http://schemas.microsoft.com/office/drawing/2010/main" val="0"/>
              </a:ext>
            </a:extLst>
          </a:blip>
          <a:srcRect l="1732" t="1816" r="4462" b="5397"/>
          <a:stretch/>
        </p:blipFill>
        <p:spPr>
          <a:xfrm>
            <a:off x="503256" y="4920348"/>
            <a:ext cx="4451771" cy="1644021"/>
          </a:xfrm>
          <a:prstGeom prst="rect">
            <a:avLst/>
          </a:prstGeom>
        </p:spPr>
      </p:pic>
      <p:pic>
        <p:nvPicPr>
          <p:cNvPr id="8" name="図 7" descr="screenshot.png"/>
          <p:cNvPicPr>
            <a:picLocks noChangeAspect="1"/>
          </p:cNvPicPr>
          <p:nvPr/>
        </p:nvPicPr>
        <p:blipFill rotWithShape="1">
          <a:blip r:embed="rId4">
            <a:extLst>
              <a:ext uri="{28A0092B-C50C-407E-A947-70E740481C1C}">
                <a14:useLocalDpi xmlns:a14="http://schemas.microsoft.com/office/drawing/2010/main" val="0"/>
              </a:ext>
            </a:extLst>
          </a:blip>
          <a:srcRect l="1841" t="3523" r="4078"/>
          <a:stretch/>
        </p:blipFill>
        <p:spPr>
          <a:xfrm>
            <a:off x="516336" y="3338685"/>
            <a:ext cx="4607060" cy="1536355"/>
          </a:xfrm>
          <a:prstGeom prst="rect">
            <a:avLst/>
          </a:prstGeom>
        </p:spPr>
      </p:pic>
      <p:graphicFrame>
        <p:nvGraphicFramePr>
          <p:cNvPr id="4" name="コンテンツ プレースホルダー 3"/>
          <p:cNvGraphicFramePr>
            <a:graphicFrameLocks noGrp="1" noChangeAspect="1"/>
          </p:cNvGraphicFramePr>
          <p:nvPr>
            <p:ph idx="1"/>
            <p:extLst>
              <p:ext uri="{D42A27DB-BD31-4B8C-83A1-F6EECF244321}">
                <p14:modId xmlns:p14="http://schemas.microsoft.com/office/powerpoint/2010/main" val="700154143"/>
              </p:ext>
            </p:extLst>
          </p:nvPr>
        </p:nvGraphicFramePr>
        <p:xfrm>
          <a:off x="1727412" y="1259128"/>
          <a:ext cx="3586910" cy="578487"/>
        </p:xfrm>
        <a:graphic>
          <a:graphicData uri="http://schemas.openxmlformats.org/presentationml/2006/ole">
            <mc:AlternateContent xmlns:mc="http://schemas.openxmlformats.org/markup-compatibility/2006">
              <mc:Choice xmlns:v="urn:schemas-microsoft-com:vml" Requires="v">
                <p:oleObj spid="_x0000_s1054" name="数式" r:id="rId5" imgW="1574800" imgH="254000" progId="Equation.DSMT4">
                  <p:embed/>
                </p:oleObj>
              </mc:Choice>
              <mc:Fallback>
                <p:oleObj name="数式" r:id="rId5" imgW="1574800" imgH="254000" progId="Equation.DSMT4">
                  <p:embed/>
                  <p:pic>
                    <p:nvPicPr>
                      <p:cNvPr id="0" name=""/>
                      <p:cNvPicPr/>
                      <p:nvPr/>
                    </p:nvPicPr>
                    <p:blipFill>
                      <a:blip r:embed="rId6"/>
                      <a:stretch>
                        <a:fillRect/>
                      </a:stretch>
                    </p:blipFill>
                    <p:spPr>
                      <a:xfrm>
                        <a:off x="1727412" y="1259128"/>
                        <a:ext cx="3586910" cy="578487"/>
                      </a:xfrm>
                      <a:prstGeom prst="rect">
                        <a:avLst/>
                      </a:prstGeom>
                    </p:spPr>
                  </p:pic>
                </p:oleObj>
              </mc:Fallback>
            </mc:AlternateContent>
          </a:graphicData>
        </a:graphic>
      </p:graphicFrame>
      <p:sp>
        <p:nvSpPr>
          <p:cNvPr id="9" name="Line 41"/>
          <p:cNvSpPr>
            <a:spLocks noChangeShapeType="1"/>
          </p:cNvSpPr>
          <p:nvPr/>
        </p:nvSpPr>
        <p:spPr bwMode="auto">
          <a:xfrm flipH="1">
            <a:off x="7330046" y="849415"/>
            <a:ext cx="0" cy="541327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ja-JP" altLang="en-US"/>
          </a:p>
        </p:txBody>
      </p:sp>
      <p:sp>
        <p:nvSpPr>
          <p:cNvPr id="10" name="AutoShape 14"/>
          <p:cNvSpPr>
            <a:spLocks noChangeArrowheads="1"/>
          </p:cNvSpPr>
          <p:nvPr/>
        </p:nvSpPr>
        <p:spPr bwMode="auto">
          <a:xfrm>
            <a:off x="6252134" y="266525"/>
            <a:ext cx="2159000" cy="358775"/>
          </a:xfrm>
          <a:prstGeom prst="roundRect">
            <a:avLst>
              <a:gd name="adj" fmla="val 16667"/>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eaLnBrk="1" hangingPunct="1"/>
            <a:endParaRPr lang="ja-JP" altLang="en-US"/>
          </a:p>
        </p:txBody>
      </p:sp>
      <p:sp>
        <p:nvSpPr>
          <p:cNvPr id="11" name="Rectangle 20"/>
          <p:cNvSpPr>
            <a:spLocks noChangeArrowheads="1"/>
          </p:cNvSpPr>
          <p:nvPr/>
        </p:nvSpPr>
        <p:spPr bwMode="auto">
          <a:xfrm>
            <a:off x="6260071" y="3616326"/>
            <a:ext cx="2159000" cy="360362"/>
          </a:xfrm>
          <a:prstGeom prst="rect">
            <a:avLst/>
          </a:prstGeom>
          <a:solidFill>
            <a:schemeClr val="accent6">
              <a:lumMod val="60000"/>
              <a:lumOff val="40000"/>
            </a:schemeClr>
          </a:solidFill>
          <a:ln w="9525">
            <a:solidFill>
              <a:schemeClr val="tx1"/>
            </a:solidFill>
            <a:miter lim="800000"/>
            <a:headEnd/>
            <a:tailEnd/>
          </a:ln>
        </p:spPr>
        <p:txBody>
          <a:bodyPr wrap="none" anchor="ctr"/>
          <a:lstStyle/>
          <a:p>
            <a:pPr eaLnBrk="1" hangingPunct="1"/>
            <a:endParaRPr lang="ja-JP" altLang="en-US"/>
          </a:p>
        </p:txBody>
      </p:sp>
      <p:sp>
        <p:nvSpPr>
          <p:cNvPr id="12" name="AutoShape 25"/>
          <p:cNvSpPr>
            <a:spLocks noChangeArrowheads="1"/>
          </p:cNvSpPr>
          <p:nvPr/>
        </p:nvSpPr>
        <p:spPr bwMode="auto">
          <a:xfrm>
            <a:off x="6252134" y="5127626"/>
            <a:ext cx="2159000" cy="358775"/>
          </a:xfrm>
          <a:prstGeom prst="parallelogram">
            <a:avLst>
              <a:gd name="adj" fmla="val 150442"/>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eaLnBrk="1" hangingPunct="1"/>
            <a:endParaRPr lang="ja-JP" altLang="en-US"/>
          </a:p>
        </p:txBody>
      </p:sp>
      <p:sp>
        <p:nvSpPr>
          <p:cNvPr id="13" name="AutoShape 26"/>
          <p:cNvSpPr>
            <a:spLocks noChangeArrowheads="1"/>
          </p:cNvSpPr>
          <p:nvPr/>
        </p:nvSpPr>
        <p:spPr bwMode="auto">
          <a:xfrm>
            <a:off x="6258484" y="4541838"/>
            <a:ext cx="2152650" cy="450850"/>
          </a:xfrm>
          <a:prstGeom prst="diamond">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eaLnBrk="1" hangingPunct="1"/>
            <a:endParaRPr lang="ja-JP" altLang="en-US"/>
          </a:p>
        </p:txBody>
      </p:sp>
      <p:sp>
        <p:nvSpPr>
          <p:cNvPr id="14" name="Rectangle 32"/>
          <p:cNvSpPr>
            <a:spLocks noChangeArrowheads="1"/>
          </p:cNvSpPr>
          <p:nvPr/>
        </p:nvSpPr>
        <p:spPr bwMode="auto">
          <a:xfrm>
            <a:off x="6252134" y="723725"/>
            <a:ext cx="2159000" cy="36036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eaLnBrk="1" hangingPunct="1"/>
            <a:endParaRPr lang="ja-JP" altLang="en-US"/>
          </a:p>
        </p:txBody>
      </p:sp>
      <p:sp>
        <p:nvSpPr>
          <p:cNvPr id="15" name="Rectangle 33"/>
          <p:cNvSpPr>
            <a:spLocks noChangeArrowheads="1"/>
          </p:cNvSpPr>
          <p:nvPr/>
        </p:nvSpPr>
        <p:spPr bwMode="auto">
          <a:xfrm>
            <a:off x="6252134" y="1299987"/>
            <a:ext cx="2159000" cy="3603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eaLnBrk="1" hangingPunct="1"/>
            <a:endParaRPr lang="ja-JP" altLang="en-US"/>
          </a:p>
        </p:txBody>
      </p:sp>
      <p:sp>
        <p:nvSpPr>
          <p:cNvPr id="16" name="AutoShape 35"/>
          <p:cNvSpPr>
            <a:spLocks noChangeArrowheads="1"/>
          </p:cNvSpPr>
          <p:nvPr/>
        </p:nvSpPr>
        <p:spPr bwMode="auto">
          <a:xfrm>
            <a:off x="6252134" y="5711826"/>
            <a:ext cx="2159000" cy="450850"/>
          </a:xfrm>
          <a:prstGeom prst="diamond">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eaLnBrk="1" hangingPunct="1"/>
            <a:endParaRPr lang="ja-JP" altLang="en-US"/>
          </a:p>
        </p:txBody>
      </p:sp>
      <p:sp>
        <p:nvSpPr>
          <p:cNvPr id="17" name="AutoShape 37"/>
          <p:cNvSpPr>
            <a:spLocks noChangeArrowheads="1"/>
          </p:cNvSpPr>
          <p:nvPr/>
        </p:nvSpPr>
        <p:spPr bwMode="auto">
          <a:xfrm>
            <a:off x="6252134" y="6262688"/>
            <a:ext cx="2159000" cy="358775"/>
          </a:xfrm>
          <a:prstGeom prst="roundRect">
            <a:avLst>
              <a:gd name="adj" fmla="val 16667"/>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eaLnBrk="1" hangingPunct="1"/>
            <a:endParaRPr lang="ja-JP" altLang="en-US"/>
          </a:p>
        </p:txBody>
      </p:sp>
      <p:sp>
        <p:nvSpPr>
          <p:cNvPr id="18" name="Text Box 15"/>
          <p:cNvSpPr txBox="1">
            <a:spLocks noChangeArrowheads="1"/>
          </p:cNvSpPr>
          <p:nvPr/>
        </p:nvSpPr>
        <p:spPr bwMode="auto">
          <a:xfrm>
            <a:off x="6979209" y="255412"/>
            <a:ext cx="692150"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kumimoji="1" sz="2800">
                <a:solidFill>
                  <a:schemeClr val="tx1"/>
                </a:solidFill>
                <a:latin typeface="Arial" charset="0"/>
                <a:ea typeface="ＭＳ Ｐゴシック" charset="0"/>
                <a:cs typeface="ＭＳ Ｐゴシック" charset="0"/>
              </a:defRPr>
            </a:lvl1pPr>
            <a:lvl2pPr>
              <a:defRPr kumimoji="1" sz="2800">
                <a:solidFill>
                  <a:schemeClr val="tx1"/>
                </a:solidFill>
                <a:latin typeface="Arial" charset="0"/>
                <a:ea typeface="ＭＳ Ｐゴシック" charset="0"/>
              </a:defRPr>
            </a:lvl2pPr>
            <a:lvl3pPr>
              <a:defRPr kumimoji="1" sz="2800">
                <a:solidFill>
                  <a:schemeClr val="tx1"/>
                </a:solidFill>
                <a:latin typeface="Arial" charset="0"/>
                <a:ea typeface="ＭＳ Ｐゴシック" charset="0"/>
              </a:defRPr>
            </a:lvl3pPr>
            <a:lvl4pPr>
              <a:defRPr kumimoji="1" sz="2400">
                <a:solidFill>
                  <a:schemeClr val="tx1"/>
                </a:solidFill>
                <a:latin typeface="Arial" charset="0"/>
                <a:ea typeface="ＭＳ Ｐゴシック" charset="0"/>
              </a:defRPr>
            </a:lvl4pPr>
            <a:lvl5pPr>
              <a:defRPr kumimoji="1">
                <a:solidFill>
                  <a:schemeClr val="tx1"/>
                </a:solidFill>
                <a:latin typeface="Arial" charset="0"/>
                <a:ea typeface="ＭＳ Ｐゴシック" charset="0"/>
              </a:defRPr>
            </a:lvl5pPr>
            <a:lvl6pPr eaLnBrk="0" hangingPunct="0">
              <a:defRPr kumimoji="1">
                <a:solidFill>
                  <a:schemeClr val="tx1"/>
                </a:solidFill>
                <a:latin typeface="Arial" charset="0"/>
                <a:ea typeface="ＭＳ Ｐゴシック" charset="0"/>
              </a:defRPr>
            </a:lvl6pPr>
            <a:lvl7pPr eaLnBrk="0" hangingPunct="0">
              <a:defRPr kumimoji="1">
                <a:solidFill>
                  <a:schemeClr val="tx1"/>
                </a:solidFill>
                <a:latin typeface="Arial" charset="0"/>
                <a:ea typeface="ＭＳ Ｐゴシック" charset="0"/>
              </a:defRPr>
            </a:lvl7pPr>
            <a:lvl8pPr eaLnBrk="0" hangingPunct="0">
              <a:defRPr kumimoji="1">
                <a:solidFill>
                  <a:schemeClr val="tx1"/>
                </a:solidFill>
                <a:latin typeface="Arial" charset="0"/>
                <a:ea typeface="ＭＳ Ｐゴシック" charset="0"/>
              </a:defRPr>
            </a:lvl8pPr>
            <a:lvl9pPr eaLnBrk="0" hangingPunct="0">
              <a:defRPr kumimoji="1">
                <a:solidFill>
                  <a:schemeClr val="tx1"/>
                </a:solidFill>
                <a:latin typeface="Arial" charset="0"/>
                <a:ea typeface="ＭＳ Ｐゴシック" charset="0"/>
              </a:defRPr>
            </a:lvl9pPr>
          </a:lstStyle>
          <a:p>
            <a:pPr marL="342900" indent="-342900" eaLnBrk="1" hangingPunct="1">
              <a:buFont typeface="Wingdings" charset="0"/>
              <a:buNone/>
            </a:pPr>
            <a:r>
              <a:rPr lang="ja-JP" altLang="en-US" sz="2000"/>
              <a:t>開始</a:t>
            </a:r>
          </a:p>
        </p:txBody>
      </p:sp>
      <p:sp>
        <p:nvSpPr>
          <p:cNvPr id="19" name="Text Box 19"/>
          <p:cNvSpPr txBox="1">
            <a:spLocks noChangeArrowheads="1"/>
          </p:cNvSpPr>
          <p:nvPr/>
        </p:nvSpPr>
        <p:spPr bwMode="auto">
          <a:xfrm>
            <a:off x="6375959" y="1336500"/>
            <a:ext cx="1935162"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kumimoji="1" sz="2800">
                <a:solidFill>
                  <a:schemeClr val="tx1"/>
                </a:solidFill>
                <a:latin typeface="Arial" charset="0"/>
                <a:ea typeface="ＭＳ Ｐゴシック" charset="0"/>
                <a:cs typeface="ＭＳ Ｐゴシック" charset="0"/>
              </a:defRPr>
            </a:lvl1pPr>
            <a:lvl2pPr>
              <a:defRPr kumimoji="1" sz="2800">
                <a:solidFill>
                  <a:schemeClr val="tx1"/>
                </a:solidFill>
                <a:latin typeface="Arial" charset="0"/>
                <a:ea typeface="ＭＳ Ｐゴシック" charset="0"/>
              </a:defRPr>
            </a:lvl2pPr>
            <a:lvl3pPr>
              <a:defRPr kumimoji="1" sz="2800">
                <a:solidFill>
                  <a:schemeClr val="tx1"/>
                </a:solidFill>
                <a:latin typeface="Arial" charset="0"/>
                <a:ea typeface="ＭＳ Ｐゴシック" charset="0"/>
              </a:defRPr>
            </a:lvl3pPr>
            <a:lvl4pPr>
              <a:defRPr kumimoji="1" sz="2400">
                <a:solidFill>
                  <a:schemeClr val="tx1"/>
                </a:solidFill>
                <a:latin typeface="Arial" charset="0"/>
                <a:ea typeface="ＭＳ Ｐゴシック" charset="0"/>
              </a:defRPr>
            </a:lvl4pPr>
            <a:lvl5pPr>
              <a:defRPr kumimoji="1">
                <a:solidFill>
                  <a:schemeClr val="tx1"/>
                </a:solidFill>
                <a:latin typeface="Arial" charset="0"/>
                <a:ea typeface="ＭＳ Ｐゴシック" charset="0"/>
              </a:defRPr>
            </a:lvl5pPr>
            <a:lvl6pPr eaLnBrk="0" hangingPunct="0">
              <a:defRPr kumimoji="1">
                <a:solidFill>
                  <a:schemeClr val="tx1"/>
                </a:solidFill>
                <a:latin typeface="Arial" charset="0"/>
                <a:ea typeface="ＭＳ Ｐゴシック" charset="0"/>
              </a:defRPr>
            </a:lvl6pPr>
            <a:lvl7pPr eaLnBrk="0" hangingPunct="0">
              <a:defRPr kumimoji="1">
                <a:solidFill>
                  <a:schemeClr val="tx1"/>
                </a:solidFill>
                <a:latin typeface="Arial" charset="0"/>
                <a:ea typeface="ＭＳ Ｐゴシック" charset="0"/>
              </a:defRPr>
            </a:lvl7pPr>
            <a:lvl8pPr eaLnBrk="0" hangingPunct="0">
              <a:defRPr kumimoji="1">
                <a:solidFill>
                  <a:schemeClr val="tx1"/>
                </a:solidFill>
                <a:latin typeface="Arial" charset="0"/>
                <a:ea typeface="ＭＳ Ｐゴシック" charset="0"/>
              </a:defRPr>
            </a:lvl8pPr>
            <a:lvl9pPr eaLnBrk="0" hangingPunct="0">
              <a:defRPr kumimoji="1">
                <a:solidFill>
                  <a:schemeClr val="tx1"/>
                </a:solidFill>
                <a:latin typeface="Arial" charset="0"/>
                <a:ea typeface="ＭＳ Ｐゴシック" charset="0"/>
              </a:defRPr>
            </a:lvl9pPr>
          </a:lstStyle>
          <a:p>
            <a:pPr marL="342900" indent="-342900" eaLnBrk="1" hangingPunct="1">
              <a:lnSpc>
                <a:spcPct val="80000"/>
              </a:lnSpc>
              <a:buFont typeface="Wingdings" charset="0"/>
              <a:buNone/>
            </a:pPr>
            <a:r>
              <a:rPr lang="en-US" altLang="ja-JP" sz="2000"/>
              <a:t>CFL</a:t>
            </a:r>
            <a:r>
              <a:rPr lang="ja-JP" altLang="en-US" sz="2000"/>
              <a:t>条件の評価</a:t>
            </a:r>
          </a:p>
        </p:txBody>
      </p:sp>
      <p:sp>
        <p:nvSpPr>
          <p:cNvPr id="20" name="Text Box 21"/>
          <p:cNvSpPr txBox="1">
            <a:spLocks noChangeArrowheads="1"/>
          </p:cNvSpPr>
          <p:nvPr/>
        </p:nvSpPr>
        <p:spPr bwMode="auto">
          <a:xfrm>
            <a:off x="6331509" y="3636963"/>
            <a:ext cx="1980029" cy="348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kumimoji="1" sz="2800">
                <a:solidFill>
                  <a:schemeClr val="tx1"/>
                </a:solidFill>
                <a:latin typeface="Arial" charset="0"/>
                <a:ea typeface="ＭＳ Ｐゴシック" charset="0"/>
                <a:cs typeface="ＭＳ Ｐゴシック" charset="0"/>
              </a:defRPr>
            </a:lvl1pPr>
            <a:lvl2pPr>
              <a:defRPr kumimoji="1" sz="2800">
                <a:solidFill>
                  <a:schemeClr val="tx1"/>
                </a:solidFill>
                <a:latin typeface="Arial" charset="0"/>
                <a:ea typeface="ＭＳ Ｐゴシック" charset="0"/>
              </a:defRPr>
            </a:lvl2pPr>
            <a:lvl3pPr>
              <a:defRPr kumimoji="1" sz="2800">
                <a:solidFill>
                  <a:schemeClr val="tx1"/>
                </a:solidFill>
                <a:latin typeface="Arial" charset="0"/>
                <a:ea typeface="ＭＳ Ｐゴシック" charset="0"/>
              </a:defRPr>
            </a:lvl3pPr>
            <a:lvl4pPr>
              <a:defRPr kumimoji="1" sz="2400">
                <a:solidFill>
                  <a:schemeClr val="tx1"/>
                </a:solidFill>
                <a:latin typeface="Arial" charset="0"/>
                <a:ea typeface="ＭＳ Ｐゴシック" charset="0"/>
              </a:defRPr>
            </a:lvl4pPr>
            <a:lvl5pPr>
              <a:defRPr kumimoji="1">
                <a:solidFill>
                  <a:schemeClr val="tx1"/>
                </a:solidFill>
                <a:latin typeface="Arial" charset="0"/>
                <a:ea typeface="ＭＳ Ｐゴシック" charset="0"/>
              </a:defRPr>
            </a:lvl5pPr>
            <a:lvl6pPr eaLnBrk="0" hangingPunct="0">
              <a:defRPr kumimoji="1">
                <a:solidFill>
                  <a:schemeClr val="tx1"/>
                </a:solidFill>
                <a:latin typeface="Arial" charset="0"/>
                <a:ea typeface="ＭＳ Ｐゴシック" charset="0"/>
              </a:defRPr>
            </a:lvl6pPr>
            <a:lvl7pPr eaLnBrk="0" hangingPunct="0">
              <a:defRPr kumimoji="1">
                <a:solidFill>
                  <a:schemeClr val="tx1"/>
                </a:solidFill>
                <a:latin typeface="Arial" charset="0"/>
                <a:ea typeface="ＭＳ Ｐゴシック" charset="0"/>
              </a:defRPr>
            </a:lvl7pPr>
            <a:lvl8pPr eaLnBrk="0" hangingPunct="0">
              <a:defRPr kumimoji="1">
                <a:solidFill>
                  <a:schemeClr val="tx1"/>
                </a:solidFill>
                <a:latin typeface="Arial" charset="0"/>
                <a:ea typeface="ＭＳ Ｐゴシック" charset="0"/>
              </a:defRPr>
            </a:lvl8pPr>
            <a:lvl9pPr eaLnBrk="0" hangingPunct="0">
              <a:defRPr kumimoji="1">
                <a:solidFill>
                  <a:schemeClr val="tx1"/>
                </a:solidFill>
                <a:latin typeface="Arial" charset="0"/>
                <a:ea typeface="ＭＳ Ｐゴシック" charset="0"/>
              </a:defRPr>
            </a:lvl9pPr>
          </a:lstStyle>
          <a:p>
            <a:pPr marL="342900" indent="-342900" eaLnBrk="1" hangingPunct="1">
              <a:lnSpc>
                <a:spcPct val="80000"/>
              </a:lnSpc>
              <a:buFont typeface="Wingdings" charset="0"/>
              <a:buNone/>
            </a:pPr>
            <a:r>
              <a:rPr lang="ja-JP" altLang="en-US" sz="2000" dirty="0" smtClean="0"/>
              <a:t>特性変数逆変換</a:t>
            </a:r>
            <a:endParaRPr lang="ja-JP" altLang="en-US" sz="2000" dirty="0"/>
          </a:p>
        </p:txBody>
      </p:sp>
      <p:sp>
        <p:nvSpPr>
          <p:cNvPr id="21" name="Text Box 22"/>
          <p:cNvSpPr txBox="1">
            <a:spLocks noChangeArrowheads="1"/>
          </p:cNvSpPr>
          <p:nvPr/>
        </p:nvSpPr>
        <p:spPr bwMode="auto">
          <a:xfrm>
            <a:off x="6750609" y="747537"/>
            <a:ext cx="1200150"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kumimoji="1" sz="2800">
                <a:solidFill>
                  <a:schemeClr val="tx1"/>
                </a:solidFill>
                <a:latin typeface="Arial" charset="0"/>
                <a:ea typeface="ＭＳ Ｐゴシック" charset="0"/>
                <a:cs typeface="ＭＳ Ｐゴシック" charset="0"/>
              </a:defRPr>
            </a:lvl1pPr>
            <a:lvl2pPr>
              <a:defRPr kumimoji="1" sz="2800">
                <a:solidFill>
                  <a:schemeClr val="tx1"/>
                </a:solidFill>
                <a:latin typeface="Arial" charset="0"/>
                <a:ea typeface="ＭＳ Ｐゴシック" charset="0"/>
              </a:defRPr>
            </a:lvl2pPr>
            <a:lvl3pPr>
              <a:defRPr kumimoji="1" sz="2800">
                <a:solidFill>
                  <a:schemeClr val="tx1"/>
                </a:solidFill>
                <a:latin typeface="Arial" charset="0"/>
                <a:ea typeface="ＭＳ Ｐゴシック" charset="0"/>
              </a:defRPr>
            </a:lvl3pPr>
            <a:lvl4pPr>
              <a:defRPr kumimoji="1" sz="2400">
                <a:solidFill>
                  <a:schemeClr val="tx1"/>
                </a:solidFill>
                <a:latin typeface="Arial" charset="0"/>
                <a:ea typeface="ＭＳ Ｐゴシック" charset="0"/>
              </a:defRPr>
            </a:lvl4pPr>
            <a:lvl5pPr>
              <a:defRPr kumimoji="1">
                <a:solidFill>
                  <a:schemeClr val="tx1"/>
                </a:solidFill>
                <a:latin typeface="Arial" charset="0"/>
                <a:ea typeface="ＭＳ Ｐゴシック" charset="0"/>
              </a:defRPr>
            </a:lvl5pPr>
            <a:lvl6pPr eaLnBrk="0" hangingPunct="0">
              <a:defRPr kumimoji="1">
                <a:solidFill>
                  <a:schemeClr val="tx1"/>
                </a:solidFill>
                <a:latin typeface="Arial" charset="0"/>
                <a:ea typeface="ＭＳ Ｐゴシック" charset="0"/>
              </a:defRPr>
            </a:lvl6pPr>
            <a:lvl7pPr eaLnBrk="0" hangingPunct="0">
              <a:defRPr kumimoji="1">
                <a:solidFill>
                  <a:schemeClr val="tx1"/>
                </a:solidFill>
                <a:latin typeface="Arial" charset="0"/>
                <a:ea typeface="ＭＳ Ｐゴシック" charset="0"/>
              </a:defRPr>
            </a:lvl7pPr>
            <a:lvl8pPr eaLnBrk="0" hangingPunct="0">
              <a:defRPr kumimoji="1">
                <a:solidFill>
                  <a:schemeClr val="tx1"/>
                </a:solidFill>
                <a:latin typeface="Arial" charset="0"/>
                <a:ea typeface="ＭＳ Ｐゴシック" charset="0"/>
              </a:defRPr>
            </a:lvl8pPr>
            <a:lvl9pPr eaLnBrk="0" hangingPunct="0">
              <a:defRPr kumimoji="1">
                <a:solidFill>
                  <a:schemeClr val="tx1"/>
                </a:solidFill>
                <a:latin typeface="Arial" charset="0"/>
                <a:ea typeface="ＭＳ Ｐゴシック" charset="0"/>
              </a:defRPr>
            </a:lvl9pPr>
          </a:lstStyle>
          <a:p>
            <a:pPr marL="342900" indent="-342900" eaLnBrk="1" hangingPunct="1">
              <a:lnSpc>
                <a:spcPct val="80000"/>
              </a:lnSpc>
              <a:buFont typeface="Wingdings" charset="0"/>
              <a:buNone/>
            </a:pPr>
            <a:r>
              <a:rPr lang="ja-JP" altLang="en-US" sz="2000"/>
              <a:t>初期設定</a:t>
            </a:r>
          </a:p>
        </p:txBody>
      </p:sp>
      <p:sp>
        <p:nvSpPr>
          <p:cNvPr id="22" name="Text Box 27"/>
          <p:cNvSpPr txBox="1">
            <a:spLocks noChangeArrowheads="1"/>
          </p:cNvSpPr>
          <p:nvPr/>
        </p:nvSpPr>
        <p:spPr bwMode="auto">
          <a:xfrm>
            <a:off x="7017309" y="4606926"/>
            <a:ext cx="804862"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kumimoji="1" sz="2800">
                <a:solidFill>
                  <a:schemeClr val="tx1"/>
                </a:solidFill>
                <a:latin typeface="Arial" charset="0"/>
                <a:ea typeface="ＭＳ Ｐゴシック" charset="0"/>
                <a:cs typeface="ＭＳ Ｐゴシック" charset="0"/>
              </a:defRPr>
            </a:lvl1pPr>
            <a:lvl2pPr>
              <a:defRPr kumimoji="1" sz="2800">
                <a:solidFill>
                  <a:schemeClr val="tx1"/>
                </a:solidFill>
                <a:latin typeface="Arial" charset="0"/>
                <a:ea typeface="ＭＳ Ｐゴシック" charset="0"/>
              </a:defRPr>
            </a:lvl2pPr>
            <a:lvl3pPr>
              <a:defRPr kumimoji="1" sz="2800">
                <a:solidFill>
                  <a:schemeClr val="tx1"/>
                </a:solidFill>
                <a:latin typeface="Arial" charset="0"/>
                <a:ea typeface="ＭＳ Ｐゴシック" charset="0"/>
              </a:defRPr>
            </a:lvl3pPr>
            <a:lvl4pPr>
              <a:defRPr kumimoji="1" sz="2400">
                <a:solidFill>
                  <a:schemeClr val="tx1"/>
                </a:solidFill>
                <a:latin typeface="Arial" charset="0"/>
                <a:ea typeface="ＭＳ Ｐゴシック" charset="0"/>
              </a:defRPr>
            </a:lvl4pPr>
            <a:lvl5pPr>
              <a:defRPr kumimoji="1">
                <a:solidFill>
                  <a:schemeClr val="tx1"/>
                </a:solidFill>
                <a:latin typeface="Arial" charset="0"/>
                <a:ea typeface="ＭＳ Ｐゴシック" charset="0"/>
              </a:defRPr>
            </a:lvl5pPr>
            <a:lvl6pPr eaLnBrk="0" hangingPunct="0">
              <a:defRPr kumimoji="1">
                <a:solidFill>
                  <a:schemeClr val="tx1"/>
                </a:solidFill>
                <a:latin typeface="Arial" charset="0"/>
                <a:ea typeface="ＭＳ Ｐゴシック" charset="0"/>
              </a:defRPr>
            </a:lvl6pPr>
            <a:lvl7pPr eaLnBrk="0" hangingPunct="0">
              <a:defRPr kumimoji="1">
                <a:solidFill>
                  <a:schemeClr val="tx1"/>
                </a:solidFill>
                <a:latin typeface="Arial" charset="0"/>
                <a:ea typeface="ＭＳ Ｐゴシック" charset="0"/>
              </a:defRPr>
            </a:lvl7pPr>
            <a:lvl8pPr eaLnBrk="0" hangingPunct="0">
              <a:defRPr kumimoji="1">
                <a:solidFill>
                  <a:schemeClr val="tx1"/>
                </a:solidFill>
                <a:latin typeface="Arial" charset="0"/>
                <a:ea typeface="ＭＳ Ｐゴシック" charset="0"/>
              </a:defRPr>
            </a:lvl8pPr>
            <a:lvl9pPr eaLnBrk="0" hangingPunct="0">
              <a:defRPr kumimoji="1">
                <a:solidFill>
                  <a:schemeClr val="tx1"/>
                </a:solidFill>
                <a:latin typeface="Arial" charset="0"/>
                <a:ea typeface="ＭＳ Ｐゴシック" charset="0"/>
              </a:defRPr>
            </a:lvl9pPr>
          </a:lstStyle>
          <a:p>
            <a:pPr marL="342900" indent="-342900" eaLnBrk="1" hangingPunct="1">
              <a:lnSpc>
                <a:spcPct val="80000"/>
              </a:lnSpc>
              <a:buFont typeface="Wingdings" charset="0"/>
              <a:buNone/>
            </a:pPr>
            <a:r>
              <a:rPr lang="en-US" altLang="ja-JP" sz="2000" i="1">
                <a:latin typeface="Times New Roman" charset="0"/>
              </a:rPr>
              <a:t>t</a:t>
            </a:r>
            <a:r>
              <a:rPr lang="en-US" altLang="ja-JP" sz="2000">
                <a:latin typeface="Times New Roman" charset="0"/>
              </a:rPr>
              <a:t> =</a:t>
            </a:r>
            <a:r>
              <a:rPr lang="ja-JP" altLang="en-US" sz="2000">
                <a:latin typeface="Times New Roman" charset="0"/>
              </a:rPr>
              <a:t> </a:t>
            </a:r>
            <a:r>
              <a:rPr lang="en-US" altLang="ja-JP" sz="2000" i="1">
                <a:latin typeface="Times New Roman" charset="0"/>
              </a:rPr>
              <a:t>t</a:t>
            </a:r>
            <a:r>
              <a:rPr lang="en-US" altLang="ja-JP" sz="2000" baseline="-25000">
                <a:latin typeface="Times New Roman" charset="0"/>
              </a:rPr>
              <a:t>out</a:t>
            </a:r>
            <a:endParaRPr lang="ja-JP" altLang="en-US" sz="2000" baseline="-25000">
              <a:latin typeface="Times New Roman" charset="0"/>
            </a:endParaRPr>
          </a:p>
        </p:txBody>
      </p:sp>
      <p:sp>
        <p:nvSpPr>
          <p:cNvPr id="23" name="Text Box 29"/>
          <p:cNvSpPr txBox="1">
            <a:spLocks noChangeArrowheads="1"/>
          </p:cNvSpPr>
          <p:nvPr/>
        </p:nvSpPr>
        <p:spPr bwMode="auto">
          <a:xfrm>
            <a:off x="6629959" y="5149851"/>
            <a:ext cx="1376362"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kumimoji="1" sz="2800">
                <a:solidFill>
                  <a:schemeClr val="tx1"/>
                </a:solidFill>
                <a:latin typeface="Arial" charset="0"/>
                <a:ea typeface="ＭＳ Ｐゴシック" charset="0"/>
                <a:cs typeface="ＭＳ Ｐゴシック" charset="0"/>
              </a:defRPr>
            </a:lvl1pPr>
            <a:lvl2pPr>
              <a:defRPr kumimoji="1" sz="2800">
                <a:solidFill>
                  <a:schemeClr val="tx1"/>
                </a:solidFill>
                <a:latin typeface="Arial" charset="0"/>
                <a:ea typeface="ＭＳ Ｐゴシック" charset="0"/>
              </a:defRPr>
            </a:lvl2pPr>
            <a:lvl3pPr>
              <a:defRPr kumimoji="1" sz="2800">
                <a:solidFill>
                  <a:schemeClr val="tx1"/>
                </a:solidFill>
                <a:latin typeface="Arial" charset="0"/>
                <a:ea typeface="ＭＳ Ｐゴシック" charset="0"/>
              </a:defRPr>
            </a:lvl3pPr>
            <a:lvl4pPr>
              <a:defRPr kumimoji="1" sz="2400">
                <a:solidFill>
                  <a:schemeClr val="tx1"/>
                </a:solidFill>
                <a:latin typeface="Arial" charset="0"/>
                <a:ea typeface="ＭＳ Ｐゴシック" charset="0"/>
              </a:defRPr>
            </a:lvl4pPr>
            <a:lvl5pPr>
              <a:defRPr kumimoji="1">
                <a:solidFill>
                  <a:schemeClr val="tx1"/>
                </a:solidFill>
                <a:latin typeface="Arial" charset="0"/>
                <a:ea typeface="ＭＳ Ｐゴシック" charset="0"/>
              </a:defRPr>
            </a:lvl5pPr>
            <a:lvl6pPr eaLnBrk="0" hangingPunct="0">
              <a:defRPr kumimoji="1">
                <a:solidFill>
                  <a:schemeClr val="tx1"/>
                </a:solidFill>
                <a:latin typeface="Arial" charset="0"/>
                <a:ea typeface="ＭＳ Ｐゴシック" charset="0"/>
              </a:defRPr>
            </a:lvl6pPr>
            <a:lvl7pPr eaLnBrk="0" hangingPunct="0">
              <a:defRPr kumimoji="1">
                <a:solidFill>
                  <a:schemeClr val="tx1"/>
                </a:solidFill>
                <a:latin typeface="Arial" charset="0"/>
                <a:ea typeface="ＭＳ Ｐゴシック" charset="0"/>
              </a:defRPr>
            </a:lvl7pPr>
            <a:lvl8pPr eaLnBrk="0" hangingPunct="0">
              <a:defRPr kumimoji="1">
                <a:solidFill>
                  <a:schemeClr val="tx1"/>
                </a:solidFill>
                <a:latin typeface="Arial" charset="0"/>
                <a:ea typeface="ＭＳ Ｐゴシック" charset="0"/>
              </a:defRPr>
            </a:lvl8pPr>
            <a:lvl9pPr eaLnBrk="0" hangingPunct="0">
              <a:defRPr kumimoji="1">
                <a:solidFill>
                  <a:schemeClr val="tx1"/>
                </a:solidFill>
                <a:latin typeface="Arial" charset="0"/>
                <a:ea typeface="ＭＳ Ｐゴシック" charset="0"/>
              </a:defRPr>
            </a:lvl9pPr>
          </a:lstStyle>
          <a:p>
            <a:pPr marL="342900" indent="-342900" eaLnBrk="1" hangingPunct="1">
              <a:lnSpc>
                <a:spcPct val="80000"/>
              </a:lnSpc>
              <a:buFont typeface="Wingdings" charset="0"/>
              <a:buNone/>
            </a:pPr>
            <a:r>
              <a:rPr lang="ja-JP" altLang="en-US" sz="2000"/>
              <a:t>データ出力</a:t>
            </a:r>
          </a:p>
        </p:txBody>
      </p:sp>
      <p:sp>
        <p:nvSpPr>
          <p:cNvPr id="24" name="Text Box 36"/>
          <p:cNvSpPr txBox="1">
            <a:spLocks noChangeArrowheads="1"/>
          </p:cNvSpPr>
          <p:nvPr/>
        </p:nvSpPr>
        <p:spPr bwMode="auto">
          <a:xfrm>
            <a:off x="7010959" y="5784851"/>
            <a:ext cx="831850"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kumimoji="1" sz="2800">
                <a:solidFill>
                  <a:schemeClr val="tx1"/>
                </a:solidFill>
                <a:latin typeface="Arial" charset="0"/>
                <a:ea typeface="ＭＳ Ｐゴシック" charset="0"/>
                <a:cs typeface="ＭＳ Ｐゴシック" charset="0"/>
              </a:defRPr>
            </a:lvl1pPr>
            <a:lvl2pPr>
              <a:defRPr kumimoji="1" sz="2800">
                <a:solidFill>
                  <a:schemeClr val="tx1"/>
                </a:solidFill>
                <a:latin typeface="Arial" charset="0"/>
                <a:ea typeface="ＭＳ Ｐゴシック" charset="0"/>
              </a:defRPr>
            </a:lvl2pPr>
            <a:lvl3pPr>
              <a:defRPr kumimoji="1" sz="2800">
                <a:solidFill>
                  <a:schemeClr val="tx1"/>
                </a:solidFill>
                <a:latin typeface="Arial" charset="0"/>
                <a:ea typeface="ＭＳ Ｐゴシック" charset="0"/>
              </a:defRPr>
            </a:lvl3pPr>
            <a:lvl4pPr>
              <a:defRPr kumimoji="1" sz="2400">
                <a:solidFill>
                  <a:schemeClr val="tx1"/>
                </a:solidFill>
                <a:latin typeface="Arial" charset="0"/>
                <a:ea typeface="ＭＳ Ｐゴシック" charset="0"/>
              </a:defRPr>
            </a:lvl4pPr>
            <a:lvl5pPr>
              <a:defRPr kumimoji="1">
                <a:solidFill>
                  <a:schemeClr val="tx1"/>
                </a:solidFill>
                <a:latin typeface="Arial" charset="0"/>
                <a:ea typeface="ＭＳ Ｐゴシック" charset="0"/>
              </a:defRPr>
            </a:lvl5pPr>
            <a:lvl6pPr eaLnBrk="0" hangingPunct="0">
              <a:defRPr kumimoji="1">
                <a:solidFill>
                  <a:schemeClr val="tx1"/>
                </a:solidFill>
                <a:latin typeface="Arial" charset="0"/>
                <a:ea typeface="ＭＳ Ｐゴシック" charset="0"/>
              </a:defRPr>
            </a:lvl6pPr>
            <a:lvl7pPr eaLnBrk="0" hangingPunct="0">
              <a:defRPr kumimoji="1">
                <a:solidFill>
                  <a:schemeClr val="tx1"/>
                </a:solidFill>
                <a:latin typeface="Arial" charset="0"/>
                <a:ea typeface="ＭＳ Ｐゴシック" charset="0"/>
              </a:defRPr>
            </a:lvl7pPr>
            <a:lvl8pPr eaLnBrk="0" hangingPunct="0">
              <a:defRPr kumimoji="1">
                <a:solidFill>
                  <a:schemeClr val="tx1"/>
                </a:solidFill>
                <a:latin typeface="Arial" charset="0"/>
                <a:ea typeface="ＭＳ Ｐゴシック" charset="0"/>
              </a:defRPr>
            </a:lvl8pPr>
            <a:lvl9pPr eaLnBrk="0" hangingPunct="0">
              <a:defRPr kumimoji="1">
                <a:solidFill>
                  <a:schemeClr val="tx1"/>
                </a:solidFill>
                <a:latin typeface="Arial" charset="0"/>
                <a:ea typeface="ＭＳ Ｐゴシック" charset="0"/>
              </a:defRPr>
            </a:lvl9pPr>
          </a:lstStyle>
          <a:p>
            <a:pPr marL="342900" indent="-342900" eaLnBrk="1" hangingPunct="1">
              <a:lnSpc>
                <a:spcPct val="80000"/>
              </a:lnSpc>
              <a:buFont typeface="Wingdings" charset="0"/>
              <a:buNone/>
            </a:pPr>
            <a:r>
              <a:rPr lang="en-US" altLang="ja-JP" sz="2000" i="1">
                <a:latin typeface="Times New Roman" charset="0"/>
              </a:rPr>
              <a:t>t</a:t>
            </a:r>
            <a:r>
              <a:rPr lang="en-US" altLang="ja-JP" sz="2000">
                <a:latin typeface="Times New Roman" charset="0"/>
              </a:rPr>
              <a:t> &lt;</a:t>
            </a:r>
            <a:r>
              <a:rPr lang="ja-JP" altLang="en-US" sz="2000">
                <a:latin typeface="Times New Roman" charset="0"/>
              </a:rPr>
              <a:t> </a:t>
            </a:r>
            <a:r>
              <a:rPr lang="en-US" altLang="ja-JP" sz="2000" i="1">
                <a:latin typeface="Times New Roman" charset="0"/>
              </a:rPr>
              <a:t>t</a:t>
            </a:r>
            <a:r>
              <a:rPr lang="en-US" altLang="ja-JP" sz="2000" baseline="-25000">
                <a:latin typeface="Times New Roman" charset="0"/>
              </a:rPr>
              <a:t>end</a:t>
            </a:r>
            <a:endParaRPr lang="ja-JP" altLang="en-US" sz="2000" baseline="-25000">
              <a:latin typeface="Times New Roman" charset="0"/>
            </a:endParaRPr>
          </a:p>
        </p:txBody>
      </p:sp>
      <p:sp>
        <p:nvSpPr>
          <p:cNvPr id="25" name="Text Box 38"/>
          <p:cNvSpPr txBox="1">
            <a:spLocks noChangeArrowheads="1"/>
          </p:cNvSpPr>
          <p:nvPr/>
        </p:nvSpPr>
        <p:spPr bwMode="auto">
          <a:xfrm>
            <a:off x="6960159" y="6216651"/>
            <a:ext cx="692150"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kumimoji="1" sz="2800">
                <a:solidFill>
                  <a:schemeClr val="tx1"/>
                </a:solidFill>
                <a:latin typeface="Arial" charset="0"/>
                <a:ea typeface="ＭＳ Ｐゴシック" charset="0"/>
                <a:cs typeface="ＭＳ Ｐゴシック" charset="0"/>
              </a:defRPr>
            </a:lvl1pPr>
            <a:lvl2pPr>
              <a:defRPr kumimoji="1" sz="2800">
                <a:solidFill>
                  <a:schemeClr val="tx1"/>
                </a:solidFill>
                <a:latin typeface="Arial" charset="0"/>
                <a:ea typeface="ＭＳ Ｐゴシック" charset="0"/>
              </a:defRPr>
            </a:lvl2pPr>
            <a:lvl3pPr>
              <a:defRPr kumimoji="1" sz="2800">
                <a:solidFill>
                  <a:schemeClr val="tx1"/>
                </a:solidFill>
                <a:latin typeface="Arial" charset="0"/>
                <a:ea typeface="ＭＳ Ｐゴシック" charset="0"/>
              </a:defRPr>
            </a:lvl3pPr>
            <a:lvl4pPr>
              <a:defRPr kumimoji="1" sz="2400">
                <a:solidFill>
                  <a:schemeClr val="tx1"/>
                </a:solidFill>
                <a:latin typeface="Arial" charset="0"/>
                <a:ea typeface="ＭＳ Ｐゴシック" charset="0"/>
              </a:defRPr>
            </a:lvl4pPr>
            <a:lvl5pPr>
              <a:defRPr kumimoji="1">
                <a:solidFill>
                  <a:schemeClr val="tx1"/>
                </a:solidFill>
                <a:latin typeface="Arial" charset="0"/>
                <a:ea typeface="ＭＳ Ｐゴシック" charset="0"/>
              </a:defRPr>
            </a:lvl5pPr>
            <a:lvl6pPr eaLnBrk="0" hangingPunct="0">
              <a:defRPr kumimoji="1">
                <a:solidFill>
                  <a:schemeClr val="tx1"/>
                </a:solidFill>
                <a:latin typeface="Arial" charset="0"/>
                <a:ea typeface="ＭＳ Ｐゴシック" charset="0"/>
              </a:defRPr>
            </a:lvl6pPr>
            <a:lvl7pPr eaLnBrk="0" hangingPunct="0">
              <a:defRPr kumimoji="1">
                <a:solidFill>
                  <a:schemeClr val="tx1"/>
                </a:solidFill>
                <a:latin typeface="Arial" charset="0"/>
                <a:ea typeface="ＭＳ Ｐゴシック" charset="0"/>
              </a:defRPr>
            </a:lvl7pPr>
            <a:lvl8pPr eaLnBrk="0" hangingPunct="0">
              <a:defRPr kumimoji="1">
                <a:solidFill>
                  <a:schemeClr val="tx1"/>
                </a:solidFill>
                <a:latin typeface="Arial" charset="0"/>
                <a:ea typeface="ＭＳ Ｐゴシック" charset="0"/>
              </a:defRPr>
            </a:lvl8pPr>
            <a:lvl9pPr eaLnBrk="0" hangingPunct="0">
              <a:defRPr kumimoji="1">
                <a:solidFill>
                  <a:schemeClr val="tx1"/>
                </a:solidFill>
                <a:latin typeface="Arial" charset="0"/>
                <a:ea typeface="ＭＳ Ｐゴシック" charset="0"/>
              </a:defRPr>
            </a:lvl9pPr>
          </a:lstStyle>
          <a:p>
            <a:pPr marL="342900" indent="-342900" eaLnBrk="1" hangingPunct="1">
              <a:buFont typeface="Wingdings" charset="0"/>
              <a:buNone/>
            </a:pPr>
            <a:r>
              <a:rPr lang="ja-JP" altLang="en-US" sz="2000"/>
              <a:t>終了</a:t>
            </a:r>
          </a:p>
        </p:txBody>
      </p:sp>
      <p:sp>
        <p:nvSpPr>
          <p:cNvPr id="26" name="Line 42"/>
          <p:cNvSpPr>
            <a:spLocks noChangeShapeType="1"/>
          </p:cNvSpPr>
          <p:nvPr/>
        </p:nvSpPr>
        <p:spPr bwMode="auto">
          <a:xfrm flipH="1">
            <a:off x="5529821" y="5937251"/>
            <a:ext cx="7207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ja-JP" altLang="en-US"/>
          </a:p>
        </p:txBody>
      </p:sp>
      <p:sp>
        <p:nvSpPr>
          <p:cNvPr id="27" name="Line 43"/>
          <p:cNvSpPr>
            <a:spLocks noChangeShapeType="1"/>
          </p:cNvSpPr>
          <p:nvPr/>
        </p:nvSpPr>
        <p:spPr bwMode="auto">
          <a:xfrm flipV="1">
            <a:off x="5529821" y="1177926"/>
            <a:ext cx="0" cy="475932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ja-JP" altLang="en-US"/>
          </a:p>
        </p:txBody>
      </p:sp>
      <p:sp>
        <p:nvSpPr>
          <p:cNvPr id="28" name="Line 44"/>
          <p:cNvSpPr>
            <a:spLocks noChangeShapeType="1"/>
          </p:cNvSpPr>
          <p:nvPr/>
        </p:nvSpPr>
        <p:spPr bwMode="auto">
          <a:xfrm flipH="1">
            <a:off x="5529821" y="1192037"/>
            <a:ext cx="1800225" cy="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ja-JP" altLang="en-US"/>
          </a:p>
        </p:txBody>
      </p:sp>
      <p:sp>
        <p:nvSpPr>
          <p:cNvPr id="29" name="Line 45"/>
          <p:cNvSpPr>
            <a:spLocks noChangeShapeType="1"/>
          </p:cNvSpPr>
          <p:nvPr/>
        </p:nvSpPr>
        <p:spPr bwMode="auto">
          <a:xfrm>
            <a:off x="8415896" y="4775201"/>
            <a:ext cx="434975" cy="15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ja-JP" altLang="en-US"/>
          </a:p>
        </p:txBody>
      </p:sp>
      <p:sp>
        <p:nvSpPr>
          <p:cNvPr id="30" name="Line 46"/>
          <p:cNvSpPr>
            <a:spLocks noChangeShapeType="1"/>
          </p:cNvSpPr>
          <p:nvPr/>
        </p:nvSpPr>
        <p:spPr bwMode="auto">
          <a:xfrm flipH="1">
            <a:off x="8860396" y="4779963"/>
            <a:ext cx="3175" cy="8159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ja-JP" altLang="en-US"/>
          </a:p>
        </p:txBody>
      </p:sp>
      <p:sp>
        <p:nvSpPr>
          <p:cNvPr id="31" name="Line 47"/>
          <p:cNvSpPr>
            <a:spLocks noChangeShapeType="1"/>
          </p:cNvSpPr>
          <p:nvPr/>
        </p:nvSpPr>
        <p:spPr bwMode="auto">
          <a:xfrm>
            <a:off x="7330046" y="5603876"/>
            <a:ext cx="1530350" cy="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ja-JP" altLang="en-US"/>
          </a:p>
        </p:txBody>
      </p:sp>
      <p:sp>
        <p:nvSpPr>
          <p:cNvPr id="32" name="Text Box 49"/>
          <p:cNvSpPr txBox="1">
            <a:spLocks noChangeArrowheads="1"/>
          </p:cNvSpPr>
          <p:nvPr/>
        </p:nvSpPr>
        <p:spPr bwMode="auto">
          <a:xfrm>
            <a:off x="6790296" y="4921251"/>
            <a:ext cx="477838" cy="263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kumimoji="1" sz="2800">
                <a:solidFill>
                  <a:schemeClr val="tx1"/>
                </a:solidFill>
                <a:latin typeface="Arial" charset="0"/>
                <a:ea typeface="ＭＳ Ｐゴシック" charset="0"/>
                <a:cs typeface="ＭＳ Ｐゴシック" charset="0"/>
              </a:defRPr>
            </a:lvl1pPr>
            <a:lvl2pPr>
              <a:defRPr kumimoji="1" sz="2800">
                <a:solidFill>
                  <a:schemeClr val="tx1"/>
                </a:solidFill>
                <a:latin typeface="Arial" charset="0"/>
                <a:ea typeface="ＭＳ Ｐゴシック" charset="0"/>
              </a:defRPr>
            </a:lvl2pPr>
            <a:lvl3pPr>
              <a:defRPr kumimoji="1" sz="2800">
                <a:solidFill>
                  <a:schemeClr val="tx1"/>
                </a:solidFill>
                <a:latin typeface="Arial" charset="0"/>
                <a:ea typeface="ＭＳ Ｐゴシック" charset="0"/>
              </a:defRPr>
            </a:lvl3pPr>
            <a:lvl4pPr>
              <a:defRPr kumimoji="1" sz="2400">
                <a:solidFill>
                  <a:schemeClr val="tx1"/>
                </a:solidFill>
                <a:latin typeface="Arial" charset="0"/>
                <a:ea typeface="ＭＳ Ｐゴシック" charset="0"/>
              </a:defRPr>
            </a:lvl4pPr>
            <a:lvl5pPr>
              <a:defRPr kumimoji="1">
                <a:solidFill>
                  <a:schemeClr val="tx1"/>
                </a:solidFill>
                <a:latin typeface="Arial" charset="0"/>
                <a:ea typeface="ＭＳ Ｐゴシック" charset="0"/>
              </a:defRPr>
            </a:lvl5pPr>
            <a:lvl6pPr eaLnBrk="0" hangingPunct="0">
              <a:defRPr kumimoji="1">
                <a:solidFill>
                  <a:schemeClr val="tx1"/>
                </a:solidFill>
                <a:latin typeface="Arial" charset="0"/>
                <a:ea typeface="ＭＳ Ｐゴシック" charset="0"/>
              </a:defRPr>
            </a:lvl6pPr>
            <a:lvl7pPr eaLnBrk="0" hangingPunct="0">
              <a:defRPr kumimoji="1">
                <a:solidFill>
                  <a:schemeClr val="tx1"/>
                </a:solidFill>
                <a:latin typeface="Arial" charset="0"/>
                <a:ea typeface="ＭＳ Ｐゴシック" charset="0"/>
              </a:defRPr>
            </a:lvl7pPr>
            <a:lvl8pPr eaLnBrk="0" hangingPunct="0">
              <a:defRPr kumimoji="1">
                <a:solidFill>
                  <a:schemeClr val="tx1"/>
                </a:solidFill>
                <a:latin typeface="Arial" charset="0"/>
                <a:ea typeface="ＭＳ Ｐゴシック" charset="0"/>
              </a:defRPr>
            </a:lvl8pPr>
            <a:lvl9pPr eaLnBrk="0" hangingPunct="0">
              <a:defRPr kumimoji="1">
                <a:solidFill>
                  <a:schemeClr val="tx1"/>
                </a:solidFill>
                <a:latin typeface="Arial" charset="0"/>
                <a:ea typeface="ＭＳ Ｐゴシック" charset="0"/>
              </a:defRPr>
            </a:lvl9pPr>
          </a:lstStyle>
          <a:p>
            <a:pPr marL="342900" indent="-342900" eaLnBrk="1" hangingPunct="1">
              <a:lnSpc>
                <a:spcPct val="80000"/>
              </a:lnSpc>
              <a:buFont typeface="Wingdings" charset="0"/>
              <a:buNone/>
            </a:pPr>
            <a:r>
              <a:rPr lang="en-US" altLang="ja-JP" sz="1400"/>
              <a:t>Yes</a:t>
            </a:r>
          </a:p>
        </p:txBody>
      </p:sp>
      <p:sp>
        <p:nvSpPr>
          <p:cNvPr id="33" name="Text Box 50"/>
          <p:cNvSpPr txBox="1">
            <a:spLocks noChangeArrowheads="1"/>
          </p:cNvSpPr>
          <p:nvPr/>
        </p:nvSpPr>
        <p:spPr bwMode="auto">
          <a:xfrm>
            <a:off x="8384146" y="4548188"/>
            <a:ext cx="412750" cy="265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kumimoji="1" sz="2800">
                <a:solidFill>
                  <a:schemeClr val="tx1"/>
                </a:solidFill>
                <a:latin typeface="Arial" charset="0"/>
                <a:ea typeface="ＭＳ Ｐゴシック" charset="0"/>
                <a:cs typeface="ＭＳ Ｐゴシック" charset="0"/>
              </a:defRPr>
            </a:lvl1pPr>
            <a:lvl2pPr>
              <a:defRPr kumimoji="1" sz="2800">
                <a:solidFill>
                  <a:schemeClr val="tx1"/>
                </a:solidFill>
                <a:latin typeface="Arial" charset="0"/>
                <a:ea typeface="ＭＳ Ｐゴシック" charset="0"/>
              </a:defRPr>
            </a:lvl2pPr>
            <a:lvl3pPr>
              <a:defRPr kumimoji="1" sz="2800">
                <a:solidFill>
                  <a:schemeClr val="tx1"/>
                </a:solidFill>
                <a:latin typeface="Arial" charset="0"/>
                <a:ea typeface="ＭＳ Ｐゴシック" charset="0"/>
              </a:defRPr>
            </a:lvl3pPr>
            <a:lvl4pPr>
              <a:defRPr kumimoji="1" sz="2400">
                <a:solidFill>
                  <a:schemeClr val="tx1"/>
                </a:solidFill>
                <a:latin typeface="Arial" charset="0"/>
                <a:ea typeface="ＭＳ Ｐゴシック" charset="0"/>
              </a:defRPr>
            </a:lvl4pPr>
            <a:lvl5pPr>
              <a:defRPr kumimoji="1">
                <a:solidFill>
                  <a:schemeClr val="tx1"/>
                </a:solidFill>
                <a:latin typeface="Arial" charset="0"/>
                <a:ea typeface="ＭＳ Ｐゴシック" charset="0"/>
              </a:defRPr>
            </a:lvl5pPr>
            <a:lvl6pPr eaLnBrk="0" hangingPunct="0">
              <a:defRPr kumimoji="1">
                <a:solidFill>
                  <a:schemeClr val="tx1"/>
                </a:solidFill>
                <a:latin typeface="Arial" charset="0"/>
                <a:ea typeface="ＭＳ Ｐゴシック" charset="0"/>
              </a:defRPr>
            </a:lvl6pPr>
            <a:lvl7pPr eaLnBrk="0" hangingPunct="0">
              <a:defRPr kumimoji="1">
                <a:solidFill>
                  <a:schemeClr val="tx1"/>
                </a:solidFill>
                <a:latin typeface="Arial" charset="0"/>
                <a:ea typeface="ＭＳ Ｐゴシック" charset="0"/>
              </a:defRPr>
            </a:lvl7pPr>
            <a:lvl8pPr eaLnBrk="0" hangingPunct="0">
              <a:defRPr kumimoji="1">
                <a:solidFill>
                  <a:schemeClr val="tx1"/>
                </a:solidFill>
                <a:latin typeface="Arial" charset="0"/>
                <a:ea typeface="ＭＳ Ｐゴシック" charset="0"/>
              </a:defRPr>
            </a:lvl8pPr>
            <a:lvl9pPr eaLnBrk="0" hangingPunct="0">
              <a:defRPr kumimoji="1">
                <a:solidFill>
                  <a:schemeClr val="tx1"/>
                </a:solidFill>
                <a:latin typeface="Arial" charset="0"/>
                <a:ea typeface="ＭＳ Ｐゴシック" charset="0"/>
              </a:defRPr>
            </a:lvl9pPr>
          </a:lstStyle>
          <a:p>
            <a:pPr marL="342900" indent="-342900" eaLnBrk="1" hangingPunct="1">
              <a:lnSpc>
                <a:spcPct val="80000"/>
              </a:lnSpc>
              <a:buFont typeface="Wingdings" charset="0"/>
              <a:buNone/>
            </a:pPr>
            <a:r>
              <a:rPr lang="en-US" altLang="ja-JP" sz="1400"/>
              <a:t>No</a:t>
            </a:r>
          </a:p>
        </p:txBody>
      </p:sp>
      <p:sp>
        <p:nvSpPr>
          <p:cNvPr id="34" name="Text Box 51"/>
          <p:cNvSpPr txBox="1">
            <a:spLocks noChangeArrowheads="1"/>
          </p:cNvSpPr>
          <p:nvPr/>
        </p:nvSpPr>
        <p:spPr bwMode="auto">
          <a:xfrm>
            <a:off x="7538009" y="6081713"/>
            <a:ext cx="412750" cy="265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kumimoji="1" sz="2800">
                <a:solidFill>
                  <a:schemeClr val="tx1"/>
                </a:solidFill>
                <a:latin typeface="Arial" charset="0"/>
                <a:ea typeface="ＭＳ Ｐゴシック" charset="0"/>
                <a:cs typeface="ＭＳ Ｐゴシック" charset="0"/>
              </a:defRPr>
            </a:lvl1pPr>
            <a:lvl2pPr>
              <a:defRPr kumimoji="1" sz="2800">
                <a:solidFill>
                  <a:schemeClr val="tx1"/>
                </a:solidFill>
                <a:latin typeface="Arial" charset="0"/>
                <a:ea typeface="ＭＳ Ｐゴシック" charset="0"/>
              </a:defRPr>
            </a:lvl2pPr>
            <a:lvl3pPr>
              <a:defRPr kumimoji="1" sz="2800">
                <a:solidFill>
                  <a:schemeClr val="tx1"/>
                </a:solidFill>
                <a:latin typeface="Arial" charset="0"/>
                <a:ea typeface="ＭＳ Ｐゴシック" charset="0"/>
              </a:defRPr>
            </a:lvl3pPr>
            <a:lvl4pPr>
              <a:defRPr kumimoji="1" sz="2400">
                <a:solidFill>
                  <a:schemeClr val="tx1"/>
                </a:solidFill>
                <a:latin typeface="Arial" charset="0"/>
                <a:ea typeface="ＭＳ Ｐゴシック" charset="0"/>
              </a:defRPr>
            </a:lvl4pPr>
            <a:lvl5pPr>
              <a:defRPr kumimoji="1">
                <a:solidFill>
                  <a:schemeClr val="tx1"/>
                </a:solidFill>
                <a:latin typeface="Arial" charset="0"/>
                <a:ea typeface="ＭＳ Ｐゴシック" charset="0"/>
              </a:defRPr>
            </a:lvl5pPr>
            <a:lvl6pPr eaLnBrk="0" hangingPunct="0">
              <a:defRPr kumimoji="1">
                <a:solidFill>
                  <a:schemeClr val="tx1"/>
                </a:solidFill>
                <a:latin typeface="Arial" charset="0"/>
                <a:ea typeface="ＭＳ Ｐゴシック" charset="0"/>
              </a:defRPr>
            </a:lvl6pPr>
            <a:lvl7pPr eaLnBrk="0" hangingPunct="0">
              <a:defRPr kumimoji="1">
                <a:solidFill>
                  <a:schemeClr val="tx1"/>
                </a:solidFill>
                <a:latin typeface="Arial" charset="0"/>
                <a:ea typeface="ＭＳ Ｐゴシック" charset="0"/>
              </a:defRPr>
            </a:lvl7pPr>
            <a:lvl8pPr eaLnBrk="0" hangingPunct="0">
              <a:defRPr kumimoji="1">
                <a:solidFill>
                  <a:schemeClr val="tx1"/>
                </a:solidFill>
                <a:latin typeface="Arial" charset="0"/>
                <a:ea typeface="ＭＳ Ｐゴシック" charset="0"/>
              </a:defRPr>
            </a:lvl8pPr>
            <a:lvl9pPr eaLnBrk="0" hangingPunct="0">
              <a:defRPr kumimoji="1">
                <a:solidFill>
                  <a:schemeClr val="tx1"/>
                </a:solidFill>
                <a:latin typeface="Arial" charset="0"/>
                <a:ea typeface="ＭＳ Ｐゴシック" charset="0"/>
              </a:defRPr>
            </a:lvl9pPr>
          </a:lstStyle>
          <a:p>
            <a:pPr marL="342900" indent="-342900" eaLnBrk="1" hangingPunct="1">
              <a:lnSpc>
                <a:spcPct val="80000"/>
              </a:lnSpc>
              <a:buFont typeface="Wingdings" charset="0"/>
              <a:buNone/>
            </a:pPr>
            <a:r>
              <a:rPr lang="en-US" altLang="ja-JP" sz="1400"/>
              <a:t>No</a:t>
            </a:r>
          </a:p>
        </p:txBody>
      </p:sp>
      <p:sp>
        <p:nvSpPr>
          <p:cNvPr id="35" name="Text Box 52"/>
          <p:cNvSpPr txBox="1">
            <a:spLocks noChangeArrowheads="1"/>
          </p:cNvSpPr>
          <p:nvPr/>
        </p:nvSpPr>
        <p:spPr bwMode="auto">
          <a:xfrm>
            <a:off x="5853671" y="5721351"/>
            <a:ext cx="477838" cy="265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kumimoji="1" sz="2800">
                <a:solidFill>
                  <a:schemeClr val="tx1"/>
                </a:solidFill>
                <a:latin typeface="Arial" charset="0"/>
                <a:ea typeface="ＭＳ Ｐゴシック" charset="0"/>
                <a:cs typeface="ＭＳ Ｐゴシック" charset="0"/>
              </a:defRPr>
            </a:lvl1pPr>
            <a:lvl2pPr>
              <a:defRPr kumimoji="1" sz="2800">
                <a:solidFill>
                  <a:schemeClr val="tx1"/>
                </a:solidFill>
                <a:latin typeface="Arial" charset="0"/>
                <a:ea typeface="ＭＳ Ｐゴシック" charset="0"/>
              </a:defRPr>
            </a:lvl2pPr>
            <a:lvl3pPr>
              <a:defRPr kumimoji="1" sz="2800">
                <a:solidFill>
                  <a:schemeClr val="tx1"/>
                </a:solidFill>
                <a:latin typeface="Arial" charset="0"/>
                <a:ea typeface="ＭＳ Ｐゴシック" charset="0"/>
              </a:defRPr>
            </a:lvl3pPr>
            <a:lvl4pPr>
              <a:defRPr kumimoji="1" sz="2400">
                <a:solidFill>
                  <a:schemeClr val="tx1"/>
                </a:solidFill>
                <a:latin typeface="Arial" charset="0"/>
                <a:ea typeface="ＭＳ Ｐゴシック" charset="0"/>
              </a:defRPr>
            </a:lvl4pPr>
            <a:lvl5pPr>
              <a:defRPr kumimoji="1">
                <a:solidFill>
                  <a:schemeClr val="tx1"/>
                </a:solidFill>
                <a:latin typeface="Arial" charset="0"/>
                <a:ea typeface="ＭＳ Ｐゴシック" charset="0"/>
              </a:defRPr>
            </a:lvl5pPr>
            <a:lvl6pPr eaLnBrk="0" hangingPunct="0">
              <a:defRPr kumimoji="1">
                <a:solidFill>
                  <a:schemeClr val="tx1"/>
                </a:solidFill>
                <a:latin typeface="Arial" charset="0"/>
                <a:ea typeface="ＭＳ Ｐゴシック" charset="0"/>
              </a:defRPr>
            </a:lvl6pPr>
            <a:lvl7pPr eaLnBrk="0" hangingPunct="0">
              <a:defRPr kumimoji="1">
                <a:solidFill>
                  <a:schemeClr val="tx1"/>
                </a:solidFill>
                <a:latin typeface="Arial" charset="0"/>
                <a:ea typeface="ＭＳ Ｐゴシック" charset="0"/>
              </a:defRPr>
            </a:lvl7pPr>
            <a:lvl8pPr eaLnBrk="0" hangingPunct="0">
              <a:defRPr kumimoji="1">
                <a:solidFill>
                  <a:schemeClr val="tx1"/>
                </a:solidFill>
                <a:latin typeface="Arial" charset="0"/>
                <a:ea typeface="ＭＳ Ｐゴシック" charset="0"/>
              </a:defRPr>
            </a:lvl8pPr>
            <a:lvl9pPr eaLnBrk="0" hangingPunct="0">
              <a:defRPr kumimoji="1">
                <a:solidFill>
                  <a:schemeClr val="tx1"/>
                </a:solidFill>
                <a:latin typeface="Arial" charset="0"/>
                <a:ea typeface="ＭＳ Ｐゴシック" charset="0"/>
              </a:defRPr>
            </a:lvl9pPr>
          </a:lstStyle>
          <a:p>
            <a:pPr marL="342900" indent="-342900" eaLnBrk="1" hangingPunct="1">
              <a:lnSpc>
                <a:spcPct val="80000"/>
              </a:lnSpc>
              <a:buFont typeface="Wingdings" charset="0"/>
              <a:buNone/>
            </a:pPr>
            <a:r>
              <a:rPr lang="en-US" altLang="ja-JP" sz="1400"/>
              <a:t>Yes</a:t>
            </a:r>
          </a:p>
        </p:txBody>
      </p:sp>
      <p:sp>
        <p:nvSpPr>
          <p:cNvPr id="36" name="Freeform 44"/>
          <p:cNvSpPr>
            <a:spLocks/>
          </p:cNvSpPr>
          <p:nvPr/>
        </p:nvSpPr>
        <p:spPr bwMode="auto">
          <a:xfrm>
            <a:off x="6258484" y="4083051"/>
            <a:ext cx="2160587" cy="360362"/>
          </a:xfrm>
          <a:custGeom>
            <a:avLst/>
            <a:gdLst>
              <a:gd name="T0" fmla="*/ 0 w 1361"/>
              <a:gd name="T1" fmla="*/ 0 h 227"/>
              <a:gd name="T2" fmla="*/ 2147483646 w 1361"/>
              <a:gd name="T3" fmla="*/ 2147483646 h 227"/>
              <a:gd name="T4" fmla="*/ 2147483646 w 1361"/>
              <a:gd name="T5" fmla="*/ 2147483646 h 227"/>
              <a:gd name="T6" fmla="*/ 2147483646 w 1361"/>
              <a:gd name="T7" fmla="*/ 2147483646 h 227"/>
              <a:gd name="T8" fmla="*/ 2147483646 w 1361"/>
              <a:gd name="T9" fmla="*/ 2147483646 h 227"/>
              <a:gd name="T10" fmla="*/ 2147483646 w 1361"/>
              <a:gd name="T11" fmla="*/ 0 h 227"/>
              <a:gd name="T12" fmla="*/ 0 w 1361"/>
              <a:gd name="T13" fmla="*/ 0 h 22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361" h="227">
                <a:moveTo>
                  <a:pt x="0" y="0"/>
                </a:moveTo>
                <a:lnTo>
                  <a:pt x="3" y="127"/>
                </a:lnTo>
                <a:lnTo>
                  <a:pt x="156" y="221"/>
                </a:lnTo>
                <a:lnTo>
                  <a:pt x="1219" y="227"/>
                </a:lnTo>
                <a:lnTo>
                  <a:pt x="1361" y="114"/>
                </a:lnTo>
                <a:lnTo>
                  <a:pt x="1361" y="0"/>
                </a:lnTo>
                <a:lnTo>
                  <a:pt x="0" y="0"/>
                </a:lnTo>
                <a:close/>
              </a:path>
            </a:pathLst>
          </a:custGeom>
          <a:solidFill>
            <a:schemeClr val="bg1"/>
          </a:solidFill>
          <a:ln w="9525" cap="flat" cmpd="sng">
            <a:solidFill>
              <a:schemeClr val="tx1"/>
            </a:solidFill>
            <a:prstDash val="solid"/>
            <a:round/>
            <a:headEnd type="none" w="med" len="med"/>
            <a:tailEnd type="none" w="med" len="med"/>
          </a:ln>
        </p:spPr>
        <p:txBody>
          <a:bodyPr/>
          <a:lstStyle/>
          <a:p>
            <a:endParaRPr lang="ja-JP" altLang="en-US"/>
          </a:p>
        </p:txBody>
      </p:sp>
      <p:sp>
        <p:nvSpPr>
          <p:cNvPr id="37" name="Freeform 46"/>
          <p:cNvSpPr>
            <a:spLocks/>
          </p:cNvSpPr>
          <p:nvPr/>
        </p:nvSpPr>
        <p:spPr bwMode="auto">
          <a:xfrm flipV="1">
            <a:off x="6250546" y="1768300"/>
            <a:ext cx="2160588" cy="360362"/>
          </a:xfrm>
          <a:custGeom>
            <a:avLst/>
            <a:gdLst>
              <a:gd name="T0" fmla="*/ 0 w 1361"/>
              <a:gd name="T1" fmla="*/ 0 h 227"/>
              <a:gd name="T2" fmla="*/ 2147483646 w 1361"/>
              <a:gd name="T3" fmla="*/ 2147483646 h 227"/>
              <a:gd name="T4" fmla="*/ 2147483646 w 1361"/>
              <a:gd name="T5" fmla="*/ 2147483646 h 227"/>
              <a:gd name="T6" fmla="*/ 2147483646 w 1361"/>
              <a:gd name="T7" fmla="*/ 2147483646 h 227"/>
              <a:gd name="T8" fmla="*/ 2147483646 w 1361"/>
              <a:gd name="T9" fmla="*/ 2147483646 h 227"/>
              <a:gd name="T10" fmla="*/ 2147483646 w 1361"/>
              <a:gd name="T11" fmla="*/ 0 h 227"/>
              <a:gd name="T12" fmla="*/ 0 w 1361"/>
              <a:gd name="T13" fmla="*/ 0 h 22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361" h="227">
                <a:moveTo>
                  <a:pt x="0" y="0"/>
                </a:moveTo>
                <a:lnTo>
                  <a:pt x="3" y="127"/>
                </a:lnTo>
                <a:lnTo>
                  <a:pt x="156" y="221"/>
                </a:lnTo>
                <a:lnTo>
                  <a:pt x="1219" y="227"/>
                </a:lnTo>
                <a:lnTo>
                  <a:pt x="1361" y="114"/>
                </a:lnTo>
                <a:lnTo>
                  <a:pt x="1361" y="0"/>
                </a:lnTo>
                <a:lnTo>
                  <a:pt x="0" y="0"/>
                </a:lnTo>
                <a:close/>
              </a:path>
            </a:pathLst>
          </a:custGeom>
          <a:solidFill>
            <a:schemeClr val="bg1"/>
          </a:solidFill>
          <a:ln w="9525" cap="flat" cmpd="sng">
            <a:solidFill>
              <a:schemeClr val="tx1"/>
            </a:solidFill>
            <a:prstDash val="solid"/>
            <a:round/>
            <a:headEnd type="none" w="med" len="med"/>
            <a:tailEnd type="none" w="med" len="med"/>
          </a:ln>
        </p:spPr>
        <p:txBody>
          <a:bodyPr/>
          <a:lstStyle/>
          <a:p>
            <a:endParaRPr lang="ja-JP" altLang="en-US"/>
          </a:p>
        </p:txBody>
      </p:sp>
      <p:sp>
        <p:nvSpPr>
          <p:cNvPr id="38" name="Text Box 47"/>
          <p:cNvSpPr txBox="1">
            <a:spLocks noChangeArrowheads="1"/>
          </p:cNvSpPr>
          <p:nvPr/>
        </p:nvSpPr>
        <p:spPr bwMode="auto">
          <a:xfrm>
            <a:off x="6618846" y="1812750"/>
            <a:ext cx="1398588" cy="338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kumimoji="1" sz="2800">
                <a:solidFill>
                  <a:schemeClr val="tx1"/>
                </a:solidFill>
                <a:latin typeface="Arial" charset="0"/>
                <a:ea typeface="ＭＳ Ｐゴシック" charset="0"/>
                <a:cs typeface="ＭＳ Ｐゴシック" charset="0"/>
              </a:defRPr>
            </a:lvl1pPr>
            <a:lvl2pPr>
              <a:defRPr kumimoji="1" sz="2800">
                <a:solidFill>
                  <a:schemeClr val="tx1"/>
                </a:solidFill>
                <a:latin typeface="Arial" charset="0"/>
                <a:ea typeface="ＭＳ Ｐゴシック" charset="0"/>
              </a:defRPr>
            </a:lvl2pPr>
            <a:lvl3pPr>
              <a:defRPr kumimoji="1" sz="2800">
                <a:solidFill>
                  <a:schemeClr val="tx1"/>
                </a:solidFill>
                <a:latin typeface="Arial" charset="0"/>
                <a:ea typeface="ＭＳ Ｐゴシック" charset="0"/>
              </a:defRPr>
            </a:lvl3pPr>
            <a:lvl4pPr>
              <a:defRPr kumimoji="1" sz="2400">
                <a:solidFill>
                  <a:schemeClr val="tx1"/>
                </a:solidFill>
                <a:latin typeface="Arial" charset="0"/>
                <a:ea typeface="ＭＳ Ｐゴシック" charset="0"/>
              </a:defRPr>
            </a:lvl4pPr>
            <a:lvl5pPr>
              <a:defRPr kumimoji="1">
                <a:solidFill>
                  <a:schemeClr val="tx1"/>
                </a:solidFill>
                <a:latin typeface="Arial" charset="0"/>
                <a:ea typeface="ＭＳ Ｐゴシック" charset="0"/>
              </a:defRPr>
            </a:lvl5pPr>
            <a:lvl6pPr eaLnBrk="0" hangingPunct="0">
              <a:defRPr kumimoji="1">
                <a:solidFill>
                  <a:schemeClr val="tx1"/>
                </a:solidFill>
                <a:latin typeface="Arial" charset="0"/>
                <a:ea typeface="ＭＳ Ｐゴシック" charset="0"/>
              </a:defRPr>
            </a:lvl6pPr>
            <a:lvl7pPr eaLnBrk="0" hangingPunct="0">
              <a:defRPr kumimoji="1">
                <a:solidFill>
                  <a:schemeClr val="tx1"/>
                </a:solidFill>
                <a:latin typeface="Arial" charset="0"/>
                <a:ea typeface="ＭＳ Ｐゴシック" charset="0"/>
              </a:defRPr>
            </a:lvl7pPr>
            <a:lvl8pPr eaLnBrk="0" hangingPunct="0">
              <a:defRPr kumimoji="1">
                <a:solidFill>
                  <a:schemeClr val="tx1"/>
                </a:solidFill>
                <a:latin typeface="Arial" charset="0"/>
                <a:ea typeface="ＭＳ Ｐゴシック" charset="0"/>
              </a:defRPr>
            </a:lvl8pPr>
            <a:lvl9pPr eaLnBrk="0" hangingPunct="0">
              <a:defRPr kumimoji="1">
                <a:solidFill>
                  <a:schemeClr val="tx1"/>
                </a:solidFill>
                <a:latin typeface="Arial" charset="0"/>
                <a:ea typeface="ＭＳ Ｐゴシック" charset="0"/>
              </a:defRPr>
            </a:lvl9pPr>
          </a:lstStyle>
          <a:p>
            <a:pPr marL="342900" indent="-342900" eaLnBrk="1" hangingPunct="1">
              <a:lnSpc>
                <a:spcPct val="80000"/>
              </a:lnSpc>
              <a:buFont typeface="Wingdings" charset="0"/>
              <a:buNone/>
            </a:pPr>
            <a:r>
              <a:rPr lang="en-US" altLang="ja-JP" sz="2000" dirty="0"/>
              <a:t>SSP-RK</a:t>
            </a:r>
            <a:r>
              <a:rPr lang="ja-JP" altLang="en-US" sz="2000" dirty="0"/>
              <a:t>法</a:t>
            </a:r>
            <a:endParaRPr lang="en-US" altLang="ja-JP" sz="2000" dirty="0"/>
          </a:p>
        </p:txBody>
      </p:sp>
      <p:cxnSp>
        <p:nvCxnSpPr>
          <p:cNvPr id="39" name="直線コネクタ 23"/>
          <p:cNvCxnSpPr>
            <a:cxnSpLocks noChangeShapeType="1"/>
          </p:cNvCxnSpPr>
          <p:nvPr/>
        </p:nvCxnSpPr>
        <p:spPr bwMode="auto">
          <a:xfrm flipH="1" flipV="1">
            <a:off x="8419071" y="1947687"/>
            <a:ext cx="407988"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cxnSp>
      <p:sp>
        <p:nvSpPr>
          <p:cNvPr id="40" name="Rectangle 20"/>
          <p:cNvSpPr>
            <a:spLocks noChangeArrowheads="1"/>
          </p:cNvSpPr>
          <p:nvPr/>
        </p:nvSpPr>
        <p:spPr bwMode="auto">
          <a:xfrm>
            <a:off x="6260071" y="3148013"/>
            <a:ext cx="2159000" cy="360363"/>
          </a:xfrm>
          <a:prstGeom prst="rect">
            <a:avLst/>
          </a:prstGeom>
          <a:solidFill>
            <a:schemeClr val="bg1"/>
          </a:solidFill>
          <a:ln w="9525">
            <a:solidFill>
              <a:schemeClr val="tx1"/>
            </a:solidFill>
            <a:miter lim="800000"/>
            <a:headEnd/>
            <a:tailEnd/>
          </a:ln>
        </p:spPr>
        <p:txBody>
          <a:bodyPr wrap="none" anchor="ctr"/>
          <a:lstStyle/>
          <a:p>
            <a:pPr eaLnBrk="1" hangingPunct="1"/>
            <a:endParaRPr lang="ja-JP" altLang="en-US"/>
          </a:p>
        </p:txBody>
      </p:sp>
      <p:sp>
        <p:nvSpPr>
          <p:cNvPr id="42" name="Text Box 24"/>
          <p:cNvSpPr txBox="1">
            <a:spLocks noChangeArrowheads="1"/>
          </p:cNvSpPr>
          <p:nvPr/>
        </p:nvSpPr>
        <p:spPr bwMode="auto">
          <a:xfrm>
            <a:off x="6750609" y="4106863"/>
            <a:ext cx="1200150"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kumimoji="1" sz="2800">
                <a:solidFill>
                  <a:schemeClr val="tx1"/>
                </a:solidFill>
                <a:latin typeface="Arial" charset="0"/>
                <a:ea typeface="ＭＳ Ｐゴシック" charset="0"/>
                <a:cs typeface="ＭＳ Ｐゴシック" charset="0"/>
              </a:defRPr>
            </a:lvl1pPr>
            <a:lvl2pPr>
              <a:defRPr kumimoji="1" sz="2800">
                <a:solidFill>
                  <a:schemeClr val="tx1"/>
                </a:solidFill>
                <a:latin typeface="Arial" charset="0"/>
                <a:ea typeface="ＭＳ Ｐゴシック" charset="0"/>
              </a:defRPr>
            </a:lvl2pPr>
            <a:lvl3pPr>
              <a:defRPr kumimoji="1" sz="2800">
                <a:solidFill>
                  <a:schemeClr val="tx1"/>
                </a:solidFill>
                <a:latin typeface="Arial" charset="0"/>
                <a:ea typeface="ＭＳ Ｐゴシック" charset="0"/>
              </a:defRPr>
            </a:lvl3pPr>
            <a:lvl4pPr>
              <a:defRPr kumimoji="1" sz="2400">
                <a:solidFill>
                  <a:schemeClr val="tx1"/>
                </a:solidFill>
                <a:latin typeface="Arial" charset="0"/>
                <a:ea typeface="ＭＳ Ｐゴシック" charset="0"/>
              </a:defRPr>
            </a:lvl4pPr>
            <a:lvl5pPr>
              <a:defRPr kumimoji="1">
                <a:solidFill>
                  <a:schemeClr val="tx1"/>
                </a:solidFill>
                <a:latin typeface="Arial" charset="0"/>
                <a:ea typeface="ＭＳ Ｐゴシック" charset="0"/>
              </a:defRPr>
            </a:lvl5pPr>
            <a:lvl6pPr eaLnBrk="0" hangingPunct="0">
              <a:defRPr kumimoji="1">
                <a:solidFill>
                  <a:schemeClr val="tx1"/>
                </a:solidFill>
                <a:latin typeface="Arial" charset="0"/>
                <a:ea typeface="ＭＳ Ｐゴシック" charset="0"/>
              </a:defRPr>
            </a:lvl6pPr>
            <a:lvl7pPr eaLnBrk="0" hangingPunct="0">
              <a:defRPr kumimoji="1">
                <a:solidFill>
                  <a:schemeClr val="tx1"/>
                </a:solidFill>
                <a:latin typeface="Arial" charset="0"/>
                <a:ea typeface="ＭＳ Ｐゴシック" charset="0"/>
              </a:defRPr>
            </a:lvl7pPr>
            <a:lvl8pPr eaLnBrk="0" hangingPunct="0">
              <a:defRPr kumimoji="1">
                <a:solidFill>
                  <a:schemeClr val="tx1"/>
                </a:solidFill>
                <a:latin typeface="Arial" charset="0"/>
                <a:ea typeface="ＭＳ Ｐゴシック" charset="0"/>
              </a:defRPr>
            </a:lvl8pPr>
            <a:lvl9pPr eaLnBrk="0" hangingPunct="0">
              <a:defRPr kumimoji="1">
                <a:solidFill>
                  <a:schemeClr val="tx1"/>
                </a:solidFill>
                <a:latin typeface="Arial" charset="0"/>
                <a:ea typeface="ＭＳ Ｐゴシック" charset="0"/>
              </a:defRPr>
            </a:lvl9pPr>
          </a:lstStyle>
          <a:p>
            <a:pPr marL="342900" indent="-342900" eaLnBrk="1" hangingPunct="1">
              <a:lnSpc>
                <a:spcPct val="80000"/>
              </a:lnSpc>
              <a:buFont typeface="Wingdings" charset="0"/>
              <a:buNone/>
            </a:pPr>
            <a:r>
              <a:rPr lang="ja-JP" altLang="en-US" sz="2000"/>
              <a:t>時間積分</a:t>
            </a:r>
          </a:p>
        </p:txBody>
      </p:sp>
      <p:cxnSp>
        <p:nvCxnSpPr>
          <p:cNvPr id="43" name="直線コネクタ 23"/>
          <p:cNvCxnSpPr>
            <a:cxnSpLocks noChangeShapeType="1"/>
          </p:cNvCxnSpPr>
          <p:nvPr/>
        </p:nvCxnSpPr>
        <p:spPr bwMode="auto">
          <a:xfrm flipH="1" flipV="1">
            <a:off x="8419071" y="4264026"/>
            <a:ext cx="407988"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cxnSp>
      <p:cxnSp>
        <p:nvCxnSpPr>
          <p:cNvPr id="44" name="直線コネクタ 23"/>
          <p:cNvCxnSpPr>
            <a:cxnSpLocks noChangeShapeType="1"/>
          </p:cNvCxnSpPr>
          <p:nvPr/>
        </p:nvCxnSpPr>
        <p:spPr bwMode="auto">
          <a:xfrm flipH="1">
            <a:off x="8815948" y="1947687"/>
            <a:ext cx="11111" cy="2316339"/>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cxnSp>
      <p:sp>
        <p:nvSpPr>
          <p:cNvPr id="47" name="Rectangle 20"/>
          <p:cNvSpPr>
            <a:spLocks noChangeArrowheads="1"/>
          </p:cNvSpPr>
          <p:nvPr/>
        </p:nvSpPr>
        <p:spPr bwMode="auto">
          <a:xfrm>
            <a:off x="6270310" y="2693979"/>
            <a:ext cx="2159000" cy="360363"/>
          </a:xfrm>
          <a:prstGeom prst="rect">
            <a:avLst/>
          </a:prstGeom>
          <a:solidFill>
            <a:schemeClr val="bg1"/>
          </a:solidFill>
          <a:ln w="9525">
            <a:solidFill>
              <a:schemeClr val="tx1"/>
            </a:solidFill>
            <a:miter lim="800000"/>
            <a:headEnd/>
            <a:tailEnd/>
          </a:ln>
        </p:spPr>
        <p:txBody>
          <a:bodyPr wrap="none" anchor="ctr"/>
          <a:lstStyle/>
          <a:p>
            <a:pPr eaLnBrk="1" hangingPunct="1"/>
            <a:endParaRPr lang="ja-JP" altLang="en-US"/>
          </a:p>
        </p:txBody>
      </p:sp>
      <p:sp>
        <p:nvSpPr>
          <p:cNvPr id="48" name="Text Box 21"/>
          <p:cNvSpPr txBox="1">
            <a:spLocks noChangeArrowheads="1"/>
          </p:cNvSpPr>
          <p:nvPr/>
        </p:nvSpPr>
        <p:spPr bwMode="auto">
          <a:xfrm>
            <a:off x="6490973" y="2729558"/>
            <a:ext cx="1722437" cy="338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kumimoji="1" sz="2800">
                <a:solidFill>
                  <a:schemeClr val="tx1"/>
                </a:solidFill>
                <a:latin typeface="Arial" charset="0"/>
                <a:ea typeface="ＭＳ Ｐゴシック" charset="0"/>
                <a:cs typeface="ＭＳ Ｐゴシック" charset="0"/>
              </a:defRPr>
            </a:lvl1pPr>
            <a:lvl2pPr>
              <a:defRPr kumimoji="1" sz="2800">
                <a:solidFill>
                  <a:schemeClr val="tx1"/>
                </a:solidFill>
                <a:latin typeface="Arial" charset="0"/>
                <a:ea typeface="ＭＳ Ｐゴシック" charset="0"/>
              </a:defRPr>
            </a:lvl2pPr>
            <a:lvl3pPr>
              <a:defRPr kumimoji="1" sz="2800">
                <a:solidFill>
                  <a:schemeClr val="tx1"/>
                </a:solidFill>
                <a:latin typeface="Arial" charset="0"/>
                <a:ea typeface="ＭＳ Ｐゴシック" charset="0"/>
              </a:defRPr>
            </a:lvl3pPr>
            <a:lvl4pPr>
              <a:defRPr kumimoji="1" sz="2400">
                <a:solidFill>
                  <a:schemeClr val="tx1"/>
                </a:solidFill>
                <a:latin typeface="Arial" charset="0"/>
                <a:ea typeface="ＭＳ Ｐゴシック" charset="0"/>
              </a:defRPr>
            </a:lvl4pPr>
            <a:lvl5pPr>
              <a:defRPr kumimoji="1">
                <a:solidFill>
                  <a:schemeClr val="tx1"/>
                </a:solidFill>
                <a:latin typeface="Arial" charset="0"/>
                <a:ea typeface="ＭＳ Ｐゴシック" charset="0"/>
              </a:defRPr>
            </a:lvl5pPr>
            <a:lvl6pPr eaLnBrk="0" hangingPunct="0">
              <a:defRPr kumimoji="1">
                <a:solidFill>
                  <a:schemeClr val="tx1"/>
                </a:solidFill>
                <a:latin typeface="Arial" charset="0"/>
                <a:ea typeface="ＭＳ Ｐゴシック" charset="0"/>
              </a:defRPr>
            </a:lvl6pPr>
            <a:lvl7pPr eaLnBrk="0" hangingPunct="0">
              <a:defRPr kumimoji="1">
                <a:solidFill>
                  <a:schemeClr val="tx1"/>
                </a:solidFill>
                <a:latin typeface="Arial" charset="0"/>
                <a:ea typeface="ＭＳ Ｐゴシック" charset="0"/>
              </a:defRPr>
            </a:lvl7pPr>
            <a:lvl8pPr eaLnBrk="0" hangingPunct="0">
              <a:defRPr kumimoji="1">
                <a:solidFill>
                  <a:schemeClr val="tx1"/>
                </a:solidFill>
                <a:latin typeface="Arial" charset="0"/>
                <a:ea typeface="ＭＳ Ｐゴシック" charset="0"/>
              </a:defRPr>
            </a:lvl8pPr>
            <a:lvl9pPr eaLnBrk="0" hangingPunct="0">
              <a:defRPr kumimoji="1">
                <a:solidFill>
                  <a:schemeClr val="tx1"/>
                </a:solidFill>
                <a:latin typeface="Arial" charset="0"/>
                <a:ea typeface="ＭＳ Ｐゴシック" charset="0"/>
              </a:defRPr>
            </a:lvl9pPr>
          </a:lstStyle>
          <a:p>
            <a:pPr marL="342900" indent="-342900" eaLnBrk="1" hangingPunct="1">
              <a:lnSpc>
                <a:spcPct val="80000"/>
              </a:lnSpc>
              <a:buFont typeface="Wingdings" charset="0"/>
              <a:buNone/>
            </a:pPr>
            <a:r>
              <a:rPr lang="ja-JP" altLang="en-US" sz="2000" dirty="0"/>
              <a:t>高次精度補間</a:t>
            </a:r>
          </a:p>
        </p:txBody>
      </p:sp>
      <p:sp>
        <p:nvSpPr>
          <p:cNvPr id="50" name="Rectangle 20"/>
          <p:cNvSpPr>
            <a:spLocks noChangeArrowheads="1"/>
          </p:cNvSpPr>
          <p:nvPr/>
        </p:nvSpPr>
        <p:spPr bwMode="auto">
          <a:xfrm>
            <a:off x="6269561" y="2231566"/>
            <a:ext cx="2159000" cy="360363"/>
          </a:xfrm>
          <a:prstGeom prst="rect">
            <a:avLst/>
          </a:prstGeom>
          <a:solidFill>
            <a:schemeClr val="accent6">
              <a:lumMod val="60000"/>
              <a:lumOff val="40000"/>
            </a:schemeClr>
          </a:solidFill>
          <a:ln w="9525">
            <a:solidFill>
              <a:schemeClr val="tx1"/>
            </a:solidFill>
            <a:miter lim="800000"/>
            <a:headEnd/>
            <a:tailEnd/>
          </a:ln>
        </p:spPr>
        <p:txBody>
          <a:bodyPr wrap="none" anchor="ctr"/>
          <a:lstStyle/>
          <a:p>
            <a:pPr eaLnBrk="1" hangingPunct="1"/>
            <a:endParaRPr lang="ja-JP" altLang="en-US"/>
          </a:p>
        </p:txBody>
      </p:sp>
      <p:sp>
        <p:nvSpPr>
          <p:cNvPr id="51" name="Text Box 21"/>
          <p:cNvSpPr txBox="1">
            <a:spLocks noChangeArrowheads="1"/>
          </p:cNvSpPr>
          <p:nvPr/>
        </p:nvSpPr>
        <p:spPr bwMode="auto">
          <a:xfrm>
            <a:off x="6490224" y="2267145"/>
            <a:ext cx="1723549" cy="348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kumimoji="1" sz="2800">
                <a:solidFill>
                  <a:schemeClr val="tx1"/>
                </a:solidFill>
                <a:latin typeface="Arial" charset="0"/>
                <a:ea typeface="ＭＳ Ｐゴシック" charset="0"/>
                <a:cs typeface="ＭＳ Ｐゴシック" charset="0"/>
              </a:defRPr>
            </a:lvl1pPr>
            <a:lvl2pPr>
              <a:defRPr kumimoji="1" sz="2800">
                <a:solidFill>
                  <a:schemeClr val="tx1"/>
                </a:solidFill>
                <a:latin typeface="Arial" charset="0"/>
                <a:ea typeface="ＭＳ Ｐゴシック" charset="0"/>
              </a:defRPr>
            </a:lvl2pPr>
            <a:lvl3pPr>
              <a:defRPr kumimoji="1" sz="2800">
                <a:solidFill>
                  <a:schemeClr val="tx1"/>
                </a:solidFill>
                <a:latin typeface="Arial" charset="0"/>
                <a:ea typeface="ＭＳ Ｐゴシック" charset="0"/>
              </a:defRPr>
            </a:lvl3pPr>
            <a:lvl4pPr>
              <a:defRPr kumimoji="1" sz="2400">
                <a:solidFill>
                  <a:schemeClr val="tx1"/>
                </a:solidFill>
                <a:latin typeface="Arial" charset="0"/>
                <a:ea typeface="ＭＳ Ｐゴシック" charset="0"/>
              </a:defRPr>
            </a:lvl4pPr>
            <a:lvl5pPr>
              <a:defRPr kumimoji="1">
                <a:solidFill>
                  <a:schemeClr val="tx1"/>
                </a:solidFill>
                <a:latin typeface="Arial" charset="0"/>
                <a:ea typeface="ＭＳ Ｐゴシック" charset="0"/>
              </a:defRPr>
            </a:lvl5pPr>
            <a:lvl6pPr eaLnBrk="0" hangingPunct="0">
              <a:defRPr kumimoji="1">
                <a:solidFill>
                  <a:schemeClr val="tx1"/>
                </a:solidFill>
                <a:latin typeface="Arial" charset="0"/>
                <a:ea typeface="ＭＳ Ｐゴシック" charset="0"/>
              </a:defRPr>
            </a:lvl6pPr>
            <a:lvl7pPr eaLnBrk="0" hangingPunct="0">
              <a:defRPr kumimoji="1">
                <a:solidFill>
                  <a:schemeClr val="tx1"/>
                </a:solidFill>
                <a:latin typeface="Arial" charset="0"/>
                <a:ea typeface="ＭＳ Ｐゴシック" charset="0"/>
              </a:defRPr>
            </a:lvl7pPr>
            <a:lvl8pPr eaLnBrk="0" hangingPunct="0">
              <a:defRPr kumimoji="1">
                <a:solidFill>
                  <a:schemeClr val="tx1"/>
                </a:solidFill>
                <a:latin typeface="Arial" charset="0"/>
                <a:ea typeface="ＭＳ Ｐゴシック" charset="0"/>
              </a:defRPr>
            </a:lvl8pPr>
            <a:lvl9pPr eaLnBrk="0" hangingPunct="0">
              <a:defRPr kumimoji="1">
                <a:solidFill>
                  <a:schemeClr val="tx1"/>
                </a:solidFill>
                <a:latin typeface="Arial" charset="0"/>
                <a:ea typeface="ＭＳ Ｐゴシック" charset="0"/>
              </a:defRPr>
            </a:lvl9pPr>
          </a:lstStyle>
          <a:p>
            <a:pPr marL="342900" indent="-342900" eaLnBrk="1" hangingPunct="1">
              <a:lnSpc>
                <a:spcPct val="80000"/>
              </a:lnSpc>
              <a:buFont typeface="Wingdings" charset="0"/>
              <a:buNone/>
            </a:pPr>
            <a:r>
              <a:rPr lang="ja-JP" altLang="en-US" sz="2000" dirty="0" smtClean="0"/>
              <a:t>特性変数変換</a:t>
            </a:r>
            <a:endParaRPr lang="ja-JP" altLang="en-US" sz="2000" dirty="0"/>
          </a:p>
        </p:txBody>
      </p:sp>
      <p:sp>
        <p:nvSpPr>
          <p:cNvPr id="57" name="Text Box 21"/>
          <p:cNvSpPr txBox="1">
            <a:spLocks noChangeArrowheads="1"/>
          </p:cNvSpPr>
          <p:nvPr/>
        </p:nvSpPr>
        <p:spPr bwMode="auto">
          <a:xfrm>
            <a:off x="6331509" y="3162954"/>
            <a:ext cx="1979612" cy="338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kumimoji="1" sz="2800">
                <a:solidFill>
                  <a:schemeClr val="tx1"/>
                </a:solidFill>
                <a:latin typeface="Arial" charset="0"/>
                <a:ea typeface="ＭＳ Ｐゴシック" charset="0"/>
                <a:cs typeface="ＭＳ Ｐゴシック" charset="0"/>
              </a:defRPr>
            </a:lvl1pPr>
            <a:lvl2pPr>
              <a:defRPr kumimoji="1" sz="2800">
                <a:solidFill>
                  <a:schemeClr val="tx1"/>
                </a:solidFill>
                <a:latin typeface="Arial" charset="0"/>
                <a:ea typeface="ＭＳ Ｐゴシック" charset="0"/>
              </a:defRPr>
            </a:lvl2pPr>
            <a:lvl3pPr>
              <a:defRPr kumimoji="1" sz="2800">
                <a:solidFill>
                  <a:schemeClr val="tx1"/>
                </a:solidFill>
                <a:latin typeface="Arial" charset="0"/>
                <a:ea typeface="ＭＳ Ｐゴシック" charset="0"/>
              </a:defRPr>
            </a:lvl3pPr>
            <a:lvl4pPr>
              <a:defRPr kumimoji="1" sz="2400">
                <a:solidFill>
                  <a:schemeClr val="tx1"/>
                </a:solidFill>
                <a:latin typeface="Arial" charset="0"/>
                <a:ea typeface="ＭＳ Ｐゴシック" charset="0"/>
              </a:defRPr>
            </a:lvl4pPr>
            <a:lvl5pPr>
              <a:defRPr kumimoji="1">
                <a:solidFill>
                  <a:schemeClr val="tx1"/>
                </a:solidFill>
                <a:latin typeface="Arial" charset="0"/>
                <a:ea typeface="ＭＳ Ｐゴシック" charset="0"/>
              </a:defRPr>
            </a:lvl5pPr>
            <a:lvl6pPr eaLnBrk="0" hangingPunct="0">
              <a:defRPr kumimoji="1">
                <a:solidFill>
                  <a:schemeClr val="tx1"/>
                </a:solidFill>
                <a:latin typeface="Arial" charset="0"/>
                <a:ea typeface="ＭＳ Ｐゴシック" charset="0"/>
              </a:defRPr>
            </a:lvl6pPr>
            <a:lvl7pPr eaLnBrk="0" hangingPunct="0">
              <a:defRPr kumimoji="1">
                <a:solidFill>
                  <a:schemeClr val="tx1"/>
                </a:solidFill>
                <a:latin typeface="Arial" charset="0"/>
                <a:ea typeface="ＭＳ Ｐゴシック" charset="0"/>
              </a:defRPr>
            </a:lvl7pPr>
            <a:lvl8pPr eaLnBrk="0" hangingPunct="0">
              <a:defRPr kumimoji="1">
                <a:solidFill>
                  <a:schemeClr val="tx1"/>
                </a:solidFill>
                <a:latin typeface="Arial" charset="0"/>
                <a:ea typeface="ＭＳ Ｐゴシック" charset="0"/>
              </a:defRPr>
            </a:lvl8pPr>
            <a:lvl9pPr eaLnBrk="0" hangingPunct="0">
              <a:defRPr kumimoji="1">
                <a:solidFill>
                  <a:schemeClr val="tx1"/>
                </a:solidFill>
                <a:latin typeface="Arial" charset="0"/>
                <a:ea typeface="ＭＳ Ｐゴシック" charset="0"/>
              </a:defRPr>
            </a:lvl9pPr>
          </a:lstStyle>
          <a:p>
            <a:pPr marL="342900" indent="-342900" eaLnBrk="1" hangingPunct="1">
              <a:lnSpc>
                <a:spcPct val="80000"/>
              </a:lnSpc>
              <a:buFont typeface="Wingdings" charset="0"/>
              <a:buNone/>
            </a:pPr>
            <a:r>
              <a:rPr lang="ja-JP" altLang="en-US" sz="2000" dirty="0" smtClean="0"/>
              <a:t>数値流束の評価</a:t>
            </a:r>
            <a:endParaRPr lang="ja-JP" altLang="en-US" sz="2000" dirty="0"/>
          </a:p>
        </p:txBody>
      </p:sp>
      <p:graphicFrame>
        <p:nvGraphicFramePr>
          <p:cNvPr id="58" name="コンテンツ プレースホルダー 3"/>
          <p:cNvGraphicFramePr>
            <a:graphicFrameLocks noChangeAspect="1"/>
          </p:cNvGraphicFramePr>
          <p:nvPr>
            <p:extLst>
              <p:ext uri="{D42A27DB-BD31-4B8C-83A1-F6EECF244321}">
                <p14:modId xmlns:p14="http://schemas.microsoft.com/office/powerpoint/2010/main" val="1356323839"/>
              </p:ext>
            </p:extLst>
          </p:nvPr>
        </p:nvGraphicFramePr>
        <p:xfrm>
          <a:off x="3117965" y="2022175"/>
          <a:ext cx="1511300" cy="423863"/>
        </p:xfrm>
        <a:graphic>
          <a:graphicData uri="http://schemas.openxmlformats.org/presentationml/2006/ole">
            <mc:AlternateContent xmlns:mc="http://schemas.openxmlformats.org/markup-compatibility/2006">
              <mc:Choice xmlns:v="urn:schemas-microsoft-com:vml" Requires="v">
                <p:oleObj spid="_x0000_s1055" name="数式" r:id="rId7" imgW="546100" imgH="152400" progId="Equation.DSMT4">
                  <p:embed/>
                </p:oleObj>
              </mc:Choice>
              <mc:Fallback>
                <p:oleObj name="数式" r:id="rId7" imgW="546100" imgH="152400" progId="Equation.DSMT4">
                  <p:embed/>
                  <p:pic>
                    <p:nvPicPr>
                      <p:cNvPr id="0" name=""/>
                      <p:cNvPicPr/>
                      <p:nvPr/>
                    </p:nvPicPr>
                    <p:blipFill>
                      <a:blip r:embed="rId8"/>
                      <a:stretch>
                        <a:fillRect/>
                      </a:stretch>
                    </p:blipFill>
                    <p:spPr>
                      <a:xfrm>
                        <a:off x="3117965" y="2022175"/>
                        <a:ext cx="1511300" cy="423863"/>
                      </a:xfrm>
                      <a:prstGeom prst="rect">
                        <a:avLst/>
                      </a:prstGeom>
                    </p:spPr>
                  </p:pic>
                </p:oleObj>
              </mc:Fallback>
            </mc:AlternateContent>
          </a:graphicData>
        </a:graphic>
      </p:graphicFrame>
      <p:graphicFrame>
        <p:nvGraphicFramePr>
          <p:cNvPr id="59" name="コンテンツ プレースホルダー 3"/>
          <p:cNvGraphicFramePr>
            <a:graphicFrameLocks noChangeAspect="1"/>
          </p:cNvGraphicFramePr>
          <p:nvPr>
            <p:extLst>
              <p:ext uri="{D42A27DB-BD31-4B8C-83A1-F6EECF244321}">
                <p14:modId xmlns:p14="http://schemas.microsoft.com/office/powerpoint/2010/main" val="4049274892"/>
              </p:ext>
            </p:extLst>
          </p:nvPr>
        </p:nvGraphicFramePr>
        <p:xfrm>
          <a:off x="3117965" y="2659069"/>
          <a:ext cx="1511300" cy="423863"/>
        </p:xfrm>
        <a:graphic>
          <a:graphicData uri="http://schemas.openxmlformats.org/presentationml/2006/ole">
            <mc:AlternateContent xmlns:mc="http://schemas.openxmlformats.org/markup-compatibility/2006">
              <mc:Choice xmlns:v="urn:schemas-microsoft-com:vml" Requires="v">
                <p:oleObj spid="_x0000_s1056" name="数式" r:id="rId9" imgW="546100" imgH="152400" progId="Equation.DSMT4">
                  <p:embed/>
                </p:oleObj>
              </mc:Choice>
              <mc:Fallback>
                <p:oleObj name="数式" r:id="rId9" imgW="546100" imgH="152400" progId="Equation.DSMT4">
                  <p:embed/>
                  <p:pic>
                    <p:nvPicPr>
                      <p:cNvPr id="0" name=""/>
                      <p:cNvPicPr/>
                      <p:nvPr/>
                    </p:nvPicPr>
                    <p:blipFill>
                      <a:blip r:embed="rId10"/>
                      <a:stretch>
                        <a:fillRect/>
                      </a:stretch>
                    </p:blipFill>
                    <p:spPr>
                      <a:xfrm>
                        <a:off x="3117965" y="2659069"/>
                        <a:ext cx="1511300" cy="423863"/>
                      </a:xfrm>
                      <a:prstGeom prst="rect">
                        <a:avLst/>
                      </a:prstGeom>
                    </p:spPr>
                  </p:pic>
                </p:oleObj>
              </mc:Fallback>
            </mc:AlternateContent>
          </a:graphicData>
        </a:graphic>
      </p:graphicFrame>
      <p:sp>
        <p:nvSpPr>
          <p:cNvPr id="61" name="テキスト ボックス 60"/>
          <p:cNvSpPr txBox="1"/>
          <p:nvPr/>
        </p:nvSpPr>
        <p:spPr>
          <a:xfrm>
            <a:off x="187634" y="1299112"/>
            <a:ext cx="1569660" cy="461665"/>
          </a:xfrm>
          <a:prstGeom prst="rect">
            <a:avLst/>
          </a:prstGeom>
          <a:noFill/>
        </p:spPr>
        <p:txBody>
          <a:bodyPr wrap="none" rtlCol="0">
            <a:spAutoFit/>
          </a:bodyPr>
          <a:lstStyle/>
          <a:p>
            <a:r>
              <a:rPr kumimoji="1" lang="ja-JP" altLang="en-US" sz="2400" dirty="0" smtClean="0"/>
              <a:t>基本変数：</a:t>
            </a:r>
            <a:endParaRPr kumimoji="1" lang="ja-JP" altLang="en-US" sz="2400" dirty="0"/>
          </a:p>
        </p:txBody>
      </p:sp>
      <p:sp>
        <p:nvSpPr>
          <p:cNvPr id="63" name="テキスト ボックス 62"/>
          <p:cNvSpPr txBox="1"/>
          <p:nvPr/>
        </p:nvSpPr>
        <p:spPr>
          <a:xfrm>
            <a:off x="516336" y="2031511"/>
            <a:ext cx="2596935" cy="400110"/>
          </a:xfrm>
          <a:prstGeom prst="rect">
            <a:avLst/>
          </a:prstGeom>
          <a:noFill/>
        </p:spPr>
        <p:txBody>
          <a:bodyPr wrap="none" rtlCol="0">
            <a:spAutoFit/>
          </a:bodyPr>
          <a:lstStyle/>
          <a:p>
            <a:r>
              <a:rPr kumimoji="1" lang="ja-JP" altLang="en-US" sz="2000" dirty="0" smtClean="0"/>
              <a:t>基本変数</a:t>
            </a:r>
            <a:r>
              <a:rPr kumimoji="1" lang="en-US" altLang="ja-JP" sz="2000" dirty="0" smtClean="0"/>
              <a:t>→</a:t>
            </a:r>
            <a:r>
              <a:rPr kumimoji="1" lang="ja-JP" altLang="en-US" sz="2000" dirty="0" smtClean="0"/>
              <a:t>特性変数：</a:t>
            </a:r>
            <a:endParaRPr kumimoji="1" lang="ja-JP" altLang="en-US" sz="2000" dirty="0"/>
          </a:p>
        </p:txBody>
      </p:sp>
      <p:sp>
        <p:nvSpPr>
          <p:cNvPr id="64" name="テキスト ボックス 63"/>
          <p:cNvSpPr txBox="1"/>
          <p:nvPr/>
        </p:nvSpPr>
        <p:spPr>
          <a:xfrm>
            <a:off x="516336" y="2659338"/>
            <a:ext cx="2596935" cy="400110"/>
          </a:xfrm>
          <a:prstGeom prst="rect">
            <a:avLst/>
          </a:prstGeom>
          <a:noFill/>
        </p:spPr>
        <p:txBody>
          <a:bodyPr wrap="none" rtlCol="0">
            <a:spAutoFit/>
          </a:bodyPr>
          <a:lstStyle/>
          <a:p>
            <a:r>
              <a:rPr lang="ja-JP" altLang="en-US" sz="2000" dirty="0" smtClean="0"/>
              <a:t>特性</a:t>
            </a:r>
            <a:r>
              <a:rPr kumimoji="1" lang="ja-JP" altLang="en-US" sz="2000" dirty="0" smtClean="0"/>
              <a:t>変数</a:t>
            </a:r>
            <a:r>
              <a:rPr kumimoji="1" lang="en-US" altLang="ja-JP" sz="2000" dirty="0" smtClean="0"/>
              <a:t>→</a:t>
            </a:r>
            <a:r>
              <a:rPr lang="ja-JP" altLang="en-US" sz="2000" dirty="0" smtClean="0"/>
              <a:t>基本</a:t>
            </a:r>
            <a:r>
              <a:rPr kumimoji="1" lang="ja-JP" altLang="en-US" sz="2000" dirty="0" smtClean="0"/>
              <a:t>変数：</a:t>
            </a:r>
            <a:endParaRPr kumimoji="1" lang="ja-JP" altLang="en-US" sz="2000" dirty="0"/>
          </a:p>
        </p:txBody>
      </p:sp>
    </p:spTree>
    <p:extLst>
      <p:ext uri="{BB962C8B-B14F-4D97-AF65-F5344CB8AC3E}">
        <p14:creationId xmlns:p14="http://schemas.microsoft.com/office/powerpoint/2010/main" val="17676398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4638"/>
            <a:ext cx="3830918" cy="922501"/>
          </a:xfrm>
        </p:spPr>
        <p:txBody>
          <a:bodyPr>
            <a:normAutofit fontScale="90000"/>
          </a:bodyPr>
          <a:lstStyle/>
          <a:p>
            <a:r>
              <a:rPr lang="ja-JP" altLang="en-US" dirty="0" smtClean="0"/>
              <a:t>振動を克服！！</a:t>
            </a:r>
            <a:endParaRPr kumimoji="1" lang="ja-JP" altLang="en-US" dirty="0"/>
          </a:p>
        </p:txBody>
      </p:sp>
      <p:sp>
        <p:nvSpPr>
          <p:cNvPr id="3" name="コンテンツ プレースホルダー 2"/>
          <p:cNvSpPr>
            <a:spLocks noGrp="1"/>
          </p:cNvSpPr>
          <p:nvPr>
            <p:ph idx="1"/>
          </p:nvPr>
        </p:nvSpPr>
        <p:spPr>
          <a:xfrm>
            <a:off x="313765" y="4919447"/>
            <a:ext cx="4150545" cy="1987177"/>
          </a:xfrm>
        </p:spPr>
        <p:txBody>
          <a:bodyPr>
            <a:normAutofit/>
          </a:bodyPr>
          <a:lstStyle/>
          <a:p>
            <a:r>
              <a:rPr kumimoji="1" lang="ja-JP" altLang="en-US" sz="2800" dirty="0" smtClean="0"/>
              <a:t>不連続の解像度は</a:t>
            </a:r>
            <a:r>
              <a:rPr kumimoji="1" lang="en-US" altLang="ja-JP" sz="2800" dirty="0" smtClean="0"/>
              <a:t>WENOZ</a:t>
            </a:r>
            <a:r>
              <a:rPr kumimoji="1" lang="ja-JP" altLang="en-US" sz="2800" dirty="0" smtClean="0"/>
              <a:t>が一番高いが振動が取りきれてない。</a:t>
            </a:r>
            <a:endParaRPr kumimoji="1" lang="en-US" altLang="ja-JP" sz="2800" dirty="0" smtClean="0"/>
          </a:p>
        </p:txBody>
      </p:sp>
      <p:pic>
        <p:nvPicPr>
          <p:cNvPr id="6" name="図 5" descr="my.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44044" y="408066"/>
            <a:ext cx="4299956" cy="3224967"/>
          </a:xfrm>
          <a:prstGeom prst="rect">
            <a:avLst/>
          </a:prstGeom>
        </p:spPr>
      </p:pic>
      <p:sp>
        <p:nvSpPr>
          <p:cNvPr id="7" name="テキスト ボックス 6"/>
          <p:cNvSpPr txBox="1"/>
          <p:nvPr/>
        </p:nvSpPr>
        <p:spPr>
          <a:xfrm>
            <a:off x="5348941" y="89972"/>
            <a:ext cx="3613452" cy="369332"/>
          </a:xfrm>
          <a:prstGeom prst="rect">
            <a:avLst/>
          </a:prstGeom>
          <a:noFill/>
        </p:spPr>
        <p:txBody>
          <a:bodyPr wrap="none" rtlCol="0">
            <a:spAutoFit/>
          </a:bodyPr>
          <a:lstStyle/>
          <a:p>
            <a:r>
              <a:rPr kumimoji="1" lang="ja-JP" altLang="en-US" dirty="0" smtClean="0"/>
              <a:t>もっとわかりやすい例</a:t>
            </a:r>
            <a:r>
              <a:rPr kumimoji="1" lang="en-US" altLang="ja-JP" dirty="0" smtClean="0"/>
              <a:t> (</a:t>
            </a:r>
            <a:r>
              <a:rPr kumimoji="1" lang="en-US" altLang="ja-JP" dirty="0" err="1" smtClean="0"/>
              <a:t>Ryu</a:t>
            </a:r>
            <a:r>
              <a:rPr kumimoji="1" lang="en-US" altLang="ja-JP" dirty="0" smtClean="0"/>
              <a:t> &amp; Jones)</a:t>
            </a:r>
            <a:endParaRPr kumimoji="1" lang="ja-JP" altLang="en-US" dirty="0"/>
          </a:p>
        </p:txBody>
      </p:sp>
      <p:pic>
        <p:nvPicPr>
          <p:cNvPr id="8" name="図 7" descr="my_l.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44045" y="3633033"/>
            <a:ext cx="4299955" cy="3224967"/>
          </a:xfrm>
          <a:prstGeom prst="rect">
            <a:avLst/>
          </a:prstGeom>
        </p:spPr>
      </p:pic>
      <p:pic>
        <p:nvPicPr>
          <p:cNvPr id="9" name="図 8" descr="bw.gi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9531" y="1313931"/>
            <a:ext cx="4299955" cy="3224967"/>
          </a:xfrm>
          <a:prstGeom prst="rect">
            <a:avLst/>
          </a:prstGeom>
        </p:spPr>
      </p:pic>
      <p:sp>
        <p:nvSpPr>
          <p:cNvPr id="4" name="テキスト ボックス 3"/>
          <p:cNvSpPr txBox="1"/>
          <p:nvPr/>
        </p:nvSpPr>
        <p:spPr>
          <a:xfrm>
            <a:off x="2350324" y="4550115"/>
            <a:ext cx="304478" cy="369332"/>
          </a:xfrm>
          <a:prstGeom prst="rect">
            <a:avLst/>
          </a:prstGeom>
          <a:noFill/>
        </p:spPr>
        <p:txBody>
          <a:bodyPr wrap="none" rtlCol="0">
            <a:spAutoFit/>
          </a:bodyPr>
          <a:lstStyle/>
          <a:p>
            <a:r>
              <a:rPr kumimoji="1" lang="en-US" altLang="ja-JP" dirty="0" smtClean="0"/>
              <a:t>X</a:t>
            </a:r>
            <a:endParaRPr kumimoji="1" lang="ja-JP" altLang="en-US" dirty="0"/>
          </a:p>
        </p:txBody>
      </p:sp>
      <p:sp>
        <p:nvSpPr>
          <p:cNvPr id="5" name="テキスト ボックス 4"/>
          <p:cNvSpPr txBox="1"/>
          <p:nvPr/>
        </p:nvSpPr>
        <p:spPr>
          <a:xfrm>
            <a:off x="2189743" y="1041671"/>
            <a:ext cx="646331" cy="369332"/>
          </a:xfrm>
          <a:prstGeom prst="rect">
            <a:avLst/>
          </a:prstGeom>
          <a:noFill/>
        </p:spPr>
        <p:txBody>
          <a:bodyPr wrap="none" rtlCol="0">
            <a:spAutoFit/>
          </a:bodyPr>
          <a:lstStyle/>
          <a:p>
            <a:r>
              <a:rPr kumimoji="1" lang="ja-JP" altLang="en-US" dirty="0" smtClean="0"/>
              <a:t>密度</a:t>
            </a:r>
            <a:endParaRPr kumimoji="1" lang="ja-JP" altLang="en-US" dirty="0"/>
          </a:p>
        </p:txBody>
      </p:sp>
      <p:sp>
        <p:nvSpPr>
          <p:cNvPr id="10" name="テキスト ボックス 9"/>
          <p:cNvSpPr txBox="1"/>
          <p:nvPr/>
        </p:nvSpPr>
        <p:spPr>
          <a:xfrm>
            <a:off x="7620304" y="5961620"/>
            <a:ext cx="1219505" cy="461665"/>
          </a:xfrm>
          <a:prstGeom prst="rect">
            <a:avLst/>
          </a:prstGeom>
          <a:noFill/>
        </p:spPr>
        <p:txBody>
          <a:bodyPr wrap="none" rtlCol="0">
            <a:spAutoFit/>
          </a:bodyPr>
          <a:lstStyle/>
          <a:p>
            <a:r>
              <a:rPr kumimoji="1" lang="ja-JP" altLang="en-US" sz="2400" dirty="0" smtClean="0">
                <a:solidFill>
                  <a:srgbClr val="FF0000"/>
                </a:solidFill>
              </a:rPr>
              <a:t>美しい</a:t>
            </a:r>
            <a:r>
              <a:rPr kumimoji="1" lang="en-US" altLang="ja-JP" sz="2400" dirty="0" smtClean="0">
                <a:solidFill>
                  <a:srgbClr val="FF0000"/>
                </a:solidFill>
              </a:rPr>
              <a:t>!!</a:t>
            </a:r>
            <a:endParaRPr kumimoji="1" lang="ja-JP" altLang="en-US" sz="2400" dirty="0">
              <a:solidFill>
                <a:srgbClr val="FF0000"/>
              </a:solidFill>
            </a:endParaRPr>
          </a:p>
        </p:txBody>
      </p:sp>
    </p:spTree>
    <p:extLst>
      <p:ext uri="{BB962C8B-B14F-4D97-AF65-F5344CB8AC3E}">
        <p14:creationId xmlns:p14="http://schemas.microsoft.com/office/powerpoint/2010/main" val="15231849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61672" y="117006"/>
            <a:ext cx="5265270" cy="1257300"/>
          </a:xfrm>
        </p:spPr>
        <p:txBody>
          <a:bodyPr>
            <a:normAutofit/>
          </a:bodyPr>
          <a:lstStyle/>
          <a:p>
            <a:r>
              <a:rPr kumimoji="1" lang="en-US" altLang="ja-JP" dirty="0" err="1" smtClean="0"/>
              <a:t>Koren</a:t>
            </a:r>
            <a:r>
              <a:rPr kumimoji="1" lang="en-US" altLang="ja-JP" dirty="0" smtClean="0"/>
              <a:t> Limiter</a:t>
            </a:r>
            <a:endParaRPr kumimoji="1" lang="ja-JP" altLang="en-US" dirty="0"/>
          </a:p>
        </p:txBody>
      </p:sp>
      <p:sp>
        <p:nvSpPr>
          <p:cNvPr id="3" name="コンテンツ プレースホルダー 2"/>
          <p:cNvSpPr>
            <a:spLocks noGrp="1"/>
          </p:cNvSpPr>
          <p:nvPr>
            <p:ph idx="1"/>
          </p:nvPr>
        </p:nvSpPr>
        <p:spPr>
          <a:xfrm>
            <a:off x="6469530" y="2121647"/>
            <a:ext cx="2435411" cy="4004516"/>
          </a:xfrm>
        </p:spPr>
        <p:txBody>
          <a:bodyPr>
            <a:normAutofit/>
          </a:bodyPr>
          <a:lstStyle/>
          <a:p>
            <a:pPr marL="0" indent="0">
              <a:buNone/>
            </a:pPr>
            <a:r>
              <a:rPr kumimoji="1" lang="en-US" altLang="ja-JP" sz="2800" dirty="0" err="1" smtClean="0"/>
              <a:t>Koren</a:t>
            </a:r>
            <a:r>
              <a:rPr kumimoji="1" lang="en-US" altLang="ja-JP" sz="2800" dirty="0" smtClean="0"/>
              <a:t> Limiter</a:t>
            </a:r>
            <a:r>
              <a:rPr kumimoji="1" lang="ja-JP" altLang="en-US" sz="2800" dirty="0" smtClean="0"/>
              <a:t>は解像度は高いが特性変数補間すると変なアンダーシュートが。</a:t>
            </a:r>
            <a:endParaRPr kumimoji="1" lang="ja-JP" altLang="en-US" sz="2800" dirty="0"/>
          </a:p>
        </p:txBody>
      </p:sp>
      <p:pic>
        <p:nvPicPr>
          <p:cNvPr id="4" name="図 3" descr="kr.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295" y="1492344"/>
            <a:ext cx="6290235" cy="4717676"/>
          </a:xfrm>
          <a:prstGeom prst="rect">
            <a:avLst/>
          </a:prstGeom>
        </p:spPr>
      </p:pic>
      <p:sp>
        <p:nvSpPr>
          <p:cNvPr id="5" name="テキスト ボックス 4"/>
          <p:cNvSpPr txBox="1"/>
          <p:nvPr/>
        </p:nvSpPr>
        <p:spPr>
          <a:xfrm>
            <a:off x="3226221" y="6306878"/>
            <a:ext cx="304478" cy="369332"/>
          </a:xfrm>
          <a:prstGeom prst="rect">
            <a:avLst/>
          </a:prstGeom>
          <a:noFill/>
        </p:spPr>
        <p:txBody>
          <a:bodyPr wrap="none" rtlCol="0">
            <a:spAutoFit/>
          </a:bodyPr>
          <a:lstStyle/>
          <a:p>
            <a:r>
              <a:rPr kumimoji="1" lang="en-US" altLang="ja-JP" dirty="0" smtClean="0"/>
              <a:t>X</a:t>
            </a:r>
            <a:endParaRPr kumimoji="1" lang="ja-JP" altLang="en-US" dirty="0"/>
          </a:p>
        </p:txBody>
      </p:sp>
      <p:sp>
        <p:nvSpPr>
          <p:cNvPr id="6" name="テキスト ボックス 5"/>
          <p:cNvSpPr txBox="1"/>
          <p:nvPr/>
        </p:nvSpPr>
        <p:spPr>
          <a:xfrm>
            <a:off x="3094836" y="1278480"/>
            <a:ext cx="646331" cy="369332"/>
          </a:xfrm>
          <a:prstGeom prst="rect">
            <a:avLst/>
          </a:prstGeom>
          <a:noFill/>
        </p:spPr>
        <p:txBody>
          <a:bodyPr wrap="none" rtlCol="0">
            <a:spAutoFit/>
          </a:bodyPr>
          <a:lstStyle/>
          <a:p>
            <a:r>
              <a:rPr kumimoji="1" lang="ja-JP" altLang="en-US" dirty="0" smtClean="0"/>
              <a:t>密度</a:t>
            </a:r>
            <a:endParaRPr kumimoji="1" lang="ja-JP" altLang="en-US" dirty="0"/>
          </a:p>
        </p:txBody>
      </p:sp>
      <p:cxnSp>
        <p:nvCxnSpPr>
          <p:cNvPr id="8" name="直線矢印コネクタ 7"/>
          <p:cNvCxnSpPr/>
          <p:nvPr/>
        </p:nvCxnSpPr>
        <p:spPr>
          <a:xfrm flipV="1">
            <a:off x="2277332" y="4992946"/>
            <a:ext cx="0" cy="583970"/>
          </a:xfrm>
          <a:prstGeom prst="straightConnector1">
            <a:avLst/>
          </a:prstGeom>
          <a:ln w="57150" cmpd="sng">
            <a:solidFill>
              <a:srgbClr val="FF00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285526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8660"/>
            <a:ext cx="8229600" cy="1143000"/>
          </a:xfrm>
        </p:spPr>
        <p:txBody>
          <a:bodyPr/>
          <a:lstStyle/>
          <a:p>
            <a:r>
              <a:rPr kumimoji="1" lang="ja-JP" altLang="en-US" dirty="0" smtClean="0"/>
              <a:t>まとめ</a:t>
            </a:r>
            <a:endParaRPr kumimoji="1" lang="ja-JP" altLang="en-US" dirty="0"/>
          </a:p>
        </p:txBody>
      </p:sp>
      <p:sp>
        <p:nvSpPr>
          <p:cNvPr id="3" name="コンテンツ プレースホルダー 2"/>
          <p:cNvSpPr>
            <a:spLocks noGrp="1"/>
          </p:cNvSpPr>
          <p:nvPr>
            <p:ph idx="1"/>
          </p:nvPr>
        </p:nvSpPr>
        <p:spPr>
          <a:xfrm>
            <a:off x="457200" y="1153342"/>
            <a:ext cx="8229600" cy="4703884"/>
          </a:xfrm>
        </p:spPr>
        <p:txBody>
          <a:bodyPr>
            <a:normAutofit/>
          </a:bodyPr>
          <a:lstStyle/>
          <a:p>
            <a:r>
              <a:rPr lang="en-US" altLang="ja-JP" sz="2800" dirty="0" smtClean="0"/>
              <a:t>HLL(1st), HLLD(1st), MUSCL(MM, MC, VL, KR), WENO(3, +3, 5, Z)</a:t>
            </a:r>
            <a:r>
              <a:rPr lang="ja-JP" altLang="en-US" sz="2800" dirty="0" smtClean="0"/>
              <a:t>とその特性変数変換のコードができた。</a:t>
            </a:r>
            <a:r>
              <a:rPr lang="en-US" altLang="ja-JP" sz="2800" dirty="0" smtClean="0"/>
              <a:t> </a:t>
            </a:r>
          </a:p>
          <a:p>
            <a:r>
              <a:rPr lang="en-US" altLang="ja-JP" sz="2800" dirty="0" err="1" smtClean="0"/>
              <a:t>Koren</a:t>
            </a:r>
            <a:r>
              <a:rPr lang="en-US" altLang="ja-JP" sz="2800" dirty="0" smtClean="0"/>
              <a:t> Limiter</a:t>
            </a:r>
            <a:r>
              <a:rPr lang="ja-JP" altLang="en-US" sz="2800" dirty="0" smtClean="0"/>
              <a:t>は優秀だが特性変数補間をすると変なアンダーシュート</a:t>
            </a:r>
            <a:endParaRPr lang="en-US" altLang="ja-JP" sz="2800" dirty="0" smtClean="0"/>
          </a:p>
          <a:p>
            <a:r>
              <a:rPr lang="en-US" altLang="ja-JP" sz="2800" dirty="0"/>
              <a:t>Alfven</a:t>
            </a:r>
            <a:r>
              <a:rPr lang="ja-JP" altLang="en-US" sz="2800" dirty="0"/>
              <a:t>波の減衰率を比較してみたかった</a:t>
            </a:r>
            <a:r>
              <a:rPr lang="ja-JP" altLang="en-US" sz="2800" dirty="0" smtClean="0"/>
              <a:t>。</a:t>
            </a:r>
            <a:endParaRPr lang="en-US" altLang="ja-JP" sz="2800" dirty="0" smtClean="0"/>
          </a:p>
          <a:p>
            <a:r>
              <a:rPr lang="ja-JP" altLang="en-US" sz="2800" dirty="0" smtClean="0"/>
              <a:t>オタクへの道を踏み出してしまった？</a:t>
            </a:r>
            <a:endParaRPr lang="en-US" altLang="ja-JP" sz="2800" dirty="0" smtClean="0"/>
          </a:p>
          <a:p>
            <a:endParaRPr lang="en-US" altLang="ja-JP" sz="2800" dirty="0" smtClean="0"/>
          </a:p>
          <a:p>
            <a:endParaRPr lang="en-US" altLang="ja-JP" sz="2800" dirty="0" smtClean="0"/>
          </a:p>
        </p:txBody>
      </p:sp>
      <p:graphicFrame>
        <p:nvGraphicFramePr>
          <p:cNvPr id="5" name="表 4"/>
          <p:cNvGraphicFramePr>
            <a:graphicFrameLocks noGrp="1"/>
          </p:cNvGraphicFramePr>
          <p:nvPr>
            <p:extLst>
              <p:ext uri="{D42A27DB-BD31-4B8C-83A1-F6EECF244321}">
                <p14:modId xmlns:p14="http://schemas.microsoft.com/office/powerpoint/2010/main" val="731411433"/>
              </p:ext>
            </p:extLst>
          </p:nvPr>
        </p:nvGraphicFramePr>
        <p:xfrm>
          <a:off x="83672" y="5283749"/>
          <a:ext cx="8985623" cy="1372026"/>
        </p:xfrm>
        <a:graphic>
          <a:graphicData uri="http://schemas.openxmlformats.org/drawingml/2006/table">
            <a:tbl>
              <a:tblPr/>
              <a:tblGrid>
                <a:gridCol w="1578983"/>
                <a:gridCol w="822960"/>
                <a:gridCol w="822960"/>
                <a:gridCol w="822960"/>
                <a:gridCol w="822960"/>
                <a:gridCol w="822960"/>
                <a:gridCol w="822960"/>
                <a:gridCol w="822960"/>
                <a:gridCol w="822960"/>
                <a:gridCol w="822960"/>
              </a:tblGrid>
              <a:tr h="375869">
                <a:tc>
                  <a:txBody>
                    <a:bodyPr/>
                    <a:lstStyle/>
                    <a:p>
                      <a:pPr algn="l" fontAlgn="b"/>
                      <a:r>
                        <a:rPr lang="ja-JP" altLang="en-US" sz="2000" b="0" i="0" u="none" strike="noStrike" dirty="0">
                          <a:solidFill>
                            <a:srgbClr val="000000"/>
                          </a:solidFill>
                          <a:effectLst/>
                          <a:latin typeface="ＭＳ Ｐゴシック"/>
                        </a:rPr>
                        <a:t>　</a:t>
                      </a:r>
                      <a:r>
                        <a:rPr lang="ja-JP" altLang="en-US" sz="2000" b="0" i="0" u="none" strike="noStrike" dirty="0" smtClean="0">
                          <a:solidFill>
                            <a:srgbClr val="000000"/>
                          </a:solidFill>
                          <a:effectLst/>
                          <a:latin typeface="ＭＳ Ｐゴシック"/>
                        </a:rPr>
                        <a:t>演算時間</a:t>
                      </a:r>
                      <a:r>
                        <a:rPr lang="en-US" altLang="ja-JP" sz="2000" b="0" i="0" u="none" strike="noStrike" dirty="0" smtClean="0">
                          <a:solidFill>
                            <a:srgbClr val="000000"/>
                          </a:solidFill>
                          <a:effectLst/>
                          <a:latin typeface="ＭＳ Ｐゴシック"/>
                        </a:rPr>
                        <a:t>(s)</a:t>
                      </a:r>
                      <a:endParaRPr lang="ja-JP" altLang="en-US" sz="2000" b="0" i="0" u="none" strike="noStrike" dirty="0">
                        <a:solidFill>
                          <a:srgbClr val="000000"/>
                        </a:solidFill>
                        <a:effectLst/>
                        <a:latin typeface="ＭＳ Ｐゴシック"/>
                      </a:endParaRPr>
                    </a:p>
                  </a:txBody>
                  <a:tcPr marL="10688" marR="10688" marT="1068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ＭＳ Ｐゴシック"/>
                        </a:rPr>
                        <a:t>hll</a:t>
                      </a:r>
                    </a:p>
                  </a:txBody>
                  <a:tcPr marL="10688" marR="10688" marT="1068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ＭＳ Ｐゴシック"/>
                        </a:rPr>
                        <a:t>hlld</a:t>
                      </a:r>
                    </a:p>
                  </a:txBody>
                  <a:tcPr marL="10688" marR="10688" marT="106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2000" b="0" i="0" u="none" strike="noStrike" dirty="0">
                          <a:solidFill>
                            <a:srgbClr val="000000"/>
                          </a:solidFill>
                          <a:effectLst/>
                          <a:latin typeface="ＭＳ Ｐゴシック"/>
                        </a:rPr>
                        <a:t>mm</a:t>
                      </a:r>
                    </a:p>
                  </a:txBody>
                  <a:tcPr marL="10688" marR="10688" marT="106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ＭＳ Ｐゴシック"/>
                        </a:rPr>
                        <a:t>mc</a:t>
                      </a:r>
                    </a:p>
                  </a:txBody>
                  <a:tcPr marL="10688" marR="10688" marT="106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ＭＳ Ｐゴシック"/>
                        </a:rPr>
                        <a:t>kr</a:t>
                      </a:r>
                    </a:p>
                  </a:txBody>
                  <a:tcPr marL="10688" marR="10688" marT="106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ＭＳ Ｐゴシック"/>
                        </a:rPr>
                        <a:t>weno3</a:t>
                      </a:r>
                    </a:p>
                  </a:txBody>
                  <a:tcPr marL="10688" marR="10688" marT="106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ＭＳ Ｐゴシック"/>
                        </a:rPr>
                        <a:t>weno+3</a:t>
                      </a:r>
                    </a:p>
                  </a:txBody>
                  <a:tcPr marL="10688" marR="10688" marT="106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ＭＳ Ｐゴシック"/>
                        </a:rPr>
                        <a:t>weno5</a:t>
                      </a:r>
                    </a:p>
                  </a:txBody>
                  <a:tcPr marL="10688" marR="10688" marT="106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ＭＳ Ｐゴシック"/>
                        </a:rPr>
                        <a:t>wenoz</a:t>
                      </a:r>
                    </a:p>
                  </a:txBody>
                  <a:tcPr marL="10688" marR="10688" marT="1068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5869">
                <a:tc>
                  <a:txBody>
                    <a:bodyPr/>
                    <a:lstStyle/>
                    <a:p>
                      <a:pPr algn="l" fontAlgn="b"/>
                      <a:r>
                        <a:rPr lang="ja-JP" altLang="en-US" sz="2000" b="0" i="0" u="none" strike="noStrike">
                          <a:solidFill>
                            <a:srgbClr val="000000"/>
                          </a:solidFill>
                          <a:effectLst/>
                          <a:latin typeface="ＭＳ Ｐゴシック"/>
                        </a:rPr>
                        <a:t>特性変数なし</a:t>
                      </a:r>
                    </a:p>
                  </a:txBody>
                  <a:tcPr marL="10688" marR="10688" marT="1068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2000" b="0" i="0" u="none" strike="noStrike">
                          <a:solidFill>
                            <a:srgbClr val="000000"/>
                          </a:solidFill>
                          <a:effectLst/>
                          <a:latin typeface="ＭＳ Ｐゴシック"/>
                        </a:rPr>
                        <a:t>0.47</a:t>
                      </a:r>
                    </a:p>
                  </a:txBody>
                  <a:tcPr marL="10688" marR="10688" marT="1068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2000" b="0" i="0" u="none" strike="noStrike">
                          <a:solidFill>
                            <a:srgbClr val="000000"/>
                          </a:solidFill>
                          <a:effectLst/>
                          <a:latin typeface="ＭＳ Ｐゴシック"/>
                        </a:rPr>
                        <a:t>0.51</a:t>
                      </a:r>
                    </a:p>
                  </a:txBody>
                  <a:tcPr marL="10688" marR="10688" marT="106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2000" b="0" i="0" u="none" strike="noStrike">
                          <a:solidFill>
                            <a:srgbClr val="000000"/>
                          </a:solidFill>
                          <a:effectLst/>
                          <a:latin typeface="ＭＳ Ｐゴシック"/>
                        </a:rPr>
                        <a:t>2.04</a:t>
                      </a:r>
                    </a:p>
                  </a:txBody>
                  <a:tcPr marL="10688" marR="10688" marT="106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2000" b="0" i="0" u="none" strike="noStrike">
                          <a:solidFill>
                            <a:srgbClr val="000000"/>
                          </a:solidFill>
                          <a:effectLst/>
                          <a:latin typeface="ＭＳ Ｐゴシック"/>
                        </a:rPr>
                        <a:t>2.46</a:t>
                      </a:r>
                    </a:p>
                  </a:txBody>
                  <a:tcPr marL="10688" marR="10688" marT="106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2000" b="0" i="0" u="none" strike="noStrike">
                          <a:solidFill>
                            <a:srgbClr val="000000"/>
                          </a:solidFill>
                          <a:effectLst/>
                          <a:latin typeface="ＭＳ Ｐゴシック"/>
                        </a:rPr>
                        <a:t>2.52</a:t>
                      </a:r>
                    </a:p>
                  </a:txBody>
                  <a:tcPr marL="10688" marR="10688" marT="106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2000" b="0" i="0" u="none" strike="noStrike">
                          <a:solidFill>
                            <a:srgbClr val="000000"/>
                          </a:solidFill>
                          <a:effectLst/>
                          <a:latin typeface="ＭＳ Ｐゴシック"/>
                        </a:rPr>
                        <a:t>2.36</a:t>
                      </a:r>
                    </a:p>
                  </a:txBody>
                  <a:tcPr marL="10688" marR="10688" marT="106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2000" b="0" i="0" u="none" strike="noStrike">
                          <a:solidFill>
                            <a:srgbClr val="000000"/>
                          </a:solidFill>
                          <a:effectLst/>
                          <a:latin typeface="ＭＳ Ｐゴシック"/>
                        </a:rPr>
                        <a:t>2.30</a:t>
                      </a:r>
                    </a:p>
                  </a:txBody>
                  <a:tcPr marL="10688" marR="10688" marT="106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2000" b="0" i="0" u="none" strike="noStrike">
                          <a:solidFill>
                            <a:srgbClr val="000000"/>
                          </a:solidFill>
                          <a:effectLst/>
                          <a:latin typeface="ＭＳ Ｐゴシック"/>
                        </a:rPr>
                        <a:t>3.46</a:t>
                      </a:r>
                    </a:p>
                  </a:txBody>
                  <a:tcPr marL="10688" marR="10688" marT="106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2000" b="0" i="0" u="none" strike="noStrike">
                          <a:solidFill>
                            <a:srgbClr val="000000"/>
                          </a:solidFill>
                          <a:effectLst/>
                          <a:latin typeface="ＭＳ Ｐゴシック"/>
                        </a:rPr>
                        <a:t>3.45</a:t>
                      </a:r>
                    </a:p>
                  </a:txBody>
                  <a:tcPr marL="10688" marR="10688" marT="1068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5869">
                <a:tc>
                  <a:txBody>
                    <a:bodyPr/>
                    <a:lstStyle/>
                    <a:p>
                      <a:pPr algn="l" fontAlgn="b"/>
                      <a:r>
                        <a:rPr lang="ja-JP" altLang="en-US" sz="2000" b="0" i="0" u="none" strike="noStrike">
                          <a:solidFill>
                            <a:srgbClr val="000000"/>
                          </a:solidFill>
                          <a:effectLst/>
                          <a:latin typeface="ＭＳ Ｐゴシック"/>
                        </a:rPr>
                        <a:t>特性変数あり</a:t>
                      </a:r>
                    </a:p>
                  </a:txBody>
                  <a:tcPr marL="10688" marR="10688" marT="1068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ja-JP" altLang="en-US" sz="2000" b="0" i="0" u="none" strike="noStrike">
                          <a:solidFill>
                            <a:srgbClr val="000000"/>
                          </a:solidFill>
                          <a:effectLst/>
                          <a:latin typeface="ＭＳ Ｐゴシック"/>
                        </a:rPr>
                        <a:t>　</a:t>
                      </a:r>
                    </a:p>
                  </a:txBody>
                  <a:tcPr marL="10688" marR="10688" marT="1068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ja-JP" altLang="en-US" sz="2000" b="0" i="0" u="none" strike="noStrike">
                          <a:solidFill>
                            <a:srgbClr val="000000"/>
                          </a:solidFill>
                          <a:effectLst/>
                          <a:latin typeface="ＭＳ Ｐゴシック"/>
                        </a:rPr>
                        <a:t>　</a:t>
                      </a:r>
                    </a:p>
                  </a:txBody>
                  <a:tcPr marL="10688" marR="10688" marT="106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2000" b="0" i="0" u="none" strike="noStrike" dirty="0">
                          <a:solidFill>
                            <a:srgbClr val="000000"/>
                          </a:solidFill>
                          <a:effectLst/>
                          <a:latin typeface="ＭＳ Ｐゴシック"/>
                        </a:rPr>
                        <a:t>3.07</a:t>
                      </a:r>
                    </a:p>
                  </a:txBody>
                  <a:tcPr marL="10688" marR="10688" marT="106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2000" b="0" i="0" u="none" strike="noStrike" dirty="0">
                          <a:solidFill>
                            <a:srgbClr val="000000"/>
                          </a:solidFill>
                          <a:effectLst/>
                          <a:latin typeface="ＭＳ Ｐゴシック"/>
                        </a:rPr>
                        <a:t>3.22</a:t>
                      </a:r>
                    </a:p>
                  </a:txBody>
                  <a:tcPr marL="10688" marR="10688" marT="106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2000" b="0" i="0" u="none" strike="noStrike" dirty="0">
                          <a:solidFill>
                            <a:srgbClr val="000000"/>
                          </a:solidFill>
                          <a:effectLst/>
                          <a:latin typeface="ＭＳ Ｐゴシック"/>
                        </a:rPr>
                        <a:t>3.88</a:t>
                      </a:r>
                    </a:p>
                  </a:txBody>
                  <a:tcPr marL="10688" marR="10688" marT="106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2000" b="0" i="0" u="none" strike="noStrike" dirty="0">
                          <a:solidFill>
                            <a:srgbClr val="000000"/>
                          </a:solidFill>
                          <a:effectLst/>
                          <a:latin typeface="ＭＳ Ｐゴシック"/>
                        </a:rPr>
                        <a:t>4.01</a:t>
                      </a:r>
                    </a:p>
                  </a:txBody>
                  <a:tcPr marL="10688" marR="10688" marT="106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2000" b="0" i="0" u="none" strike="noStrike" dirty="0">
                          <a:solidFill>
                            <a:srgbClr val="000000"/>
                          </a:solidFill>
                          <a:effectLst/>
                          <a:latin typeface="ＭＳ Ｐゴシック"/>
                        </a:rPr>
                        <a:t>3.95</a:t>
                      </a:r>
                    </a:p>
                  </a:txBody>
                  <a:tcPr marL="10688" marR="10688" marT="106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2000" b="0" i="0" u="none" strike="noStrike" dirty="0">
                          <a:solidFill>
                            <a:srgbClr val="000000"/>
                          </a:solidFill>
                          <a:effectLst/>
                          <a:latin typeface="ＭＳ Ｐゴシック"/>
                        </a:rPr>
                        <a:t>5.44</a:t>
                      </a:r>
                    </a:p>
                  </a:txBody>
                  <a:tcPr marL="10688" marR="10688" marT="106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2000" b="0" i="0" u="none" strike="noStrike" dirty="0">
                          <a:solidFill>
                            <a:srgbClr val="000000"/>
                          </a:solidFill>
                          <a:effectLst/>
                          <a:latin typeface="ＭＳ Ｐゴシック"/>
                        </a:rPr>
                        <a:t>5.51</a:t>
                      </a:r>
                    </a:p>
                  </a:txBody>
                  <a:tcPr marL="10688" marR="10688" marT="1068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テキスト ボックス 5"/>
          <p:cNvSpPr txBox="1"/>
          <p:nvPr/>
        </p:nvSpPr>
        <p:spPr>
          <a:xfrm>
            <a:off x="83671" y="4571570"/>
            <a:ext cx="8910199" cy="646331"/>
          </a:xfrm>
          <a:prstGeom prst="rect">
            <a:avLst/>
          </a:prstGeom>
          <a:noFill/>
        </p:spPr>
        <p:txBody>
          <a:bodyPr wrap="none" rtlCol="0">
            <a:spAutoFit/>
          </a:bodyPr>
          <a:lstStyle/>
          <a:p>
            <a:r>
              <a:rPr kumimoji="1" lang="ja-JP" altLang="en-US" dirty="0" smtClean="0"/>
              <a:t>演算時間（</a:t>
            </a:r>
            <a:r>
              <a:rPr lang="hr-HR" altLang="ja-JP" dirty="0" smtClean="0"/>
              <a:t>Core </a:t>
            </a:r>
            <a:r>
              <a:rPr lang="hr-HR" altLang="ja-JP" dirty="0"/>
              <a:t>i5-</a:t>
            </a:r>
            <a:r>
              <a:rPr lang="hr-HR" altLang="ja-JP" dirty="0" smtClean="0"/>
              <a:t>2500S 2.70GHz 1core, gfortran, </a:t>
            </a:r>
            <a:r>
              <a:rPr lang="ja-JP" altLang="en-US" dirty="0" smtClean="0"/>
              <a:t>最適化オプションなし</a:t>
            </a:r>
            <a:r>
              <a:rPr lang="en-US" altLang="ja-JP" dirty="0" smtClean="0"/>
              <a:t>, </a:t>
            </a:r>
            <a:r>
              <a:rPr lang="en-US" altLang="ja-JP" dirty="0" err="1" smtClean="0"/>
              <a:t>Brio&amp;Wu</a:t>
            </a:r>
            <a:r>
              <a:rPr lang="en-US" altLang="ja-JP" dirty="0" smtClean="0"/>
              <a:t>, </a:t>
            </a:r>
            <a:r>
              <a:rPr lang="en-US" altLang="ja-JP" dirty="0" err="1" smtClean="0"/>
              <a:t>Nx</a:t>
            </a:r>
            <a:r>
              <a:rPr lang="en-US" altLang="ja-JP" dirty="0" smtClean="0"/>
              <a:t>=800</a:t>
            </a:r>
            <a:r>
              <a:rPr kumimoji="1" lang="ja-JP" altLang="en-US" dirty="0" smtClean="0"/>
              <a:t>）</a:t>
            </a:r>
            <a:endParaRPr kumimoji="1" lang="en-US" altLang="ja-JP" dirty="0" smtClean="0"/>
          </a:p>
          <a:p>
            <a:r>
              <a:rPr kumimoji="1" lang="en-US" altLang="ja-JP" dirty="0" smtClean="0"/>
              <a:t>	</a:t>
            </a:r>
            <a:r>
              <a:rPr kumimoji="1" lang="ja-JP" altLang="en-US" dirty="0" smtClean="0"/>
              <a:t>速くしようと意図してコーディングしてないので参考まで。</a:t>
            </a:r>
            <a:endParaRPr kumimoji="1" lang="ja-JP" altLang="en-US" dirty="0"/>
          </a:p>
        </p:txBody>
      </p:sp>
    </p:spTree>
    <p:extLst>
      <p:ext uri="{BB962C8B-B14F-4D97-AF65-F5344CB8AC3E}">
        <p14:creationId xmlns:p14="http://schemas.microsoft.com/office/powerpoint/2010/main" val="1373822470"/>
      </p:ext>
    </p:extLst>
  </p:cSld>
  <p:clrMapOvr>
    <a:masterClrMapping/>
  </p:clrMapOvr>
  <p:timing>
    <p:tnLst>
      <p:par>
        <p:cTn id="1" dur="indefinite" restart="never" nodeType="tmRoot"/>
      </p:par>
    </p:tnLst>
  </p:timing>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273</TotalTime>
  <Words>269</Words>
  <Application>Microsoft Office PowerPoint</Application>
  <PresentationFormat>画面に合わせる (4:3)</PresentationFormat>
  <Paragraphs>78</Paragraphs>
  <Slides>6</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6</vt:i4>
      </vt:variant>
    </vt:vector>
  </HeadingPairs>
  <TitlesOfParts>
    <vt:vector size="8" baseType="lpstr">
      <vt:lpstr>ホワイト</vt:lpstr>
      <vt:lpstr>数式</vt:lpstr>
      <vt:lpstr>高次精度化＆特性変数変換</vt:lpstr>
      <vt:lpstr>高次精度化の弊害</vt:lpstr>
      <vt:lpstr>特性変数変換</vt:lpstr>
      <vt:lpstr>振動を克服！！</vt:lpstr>
      <vt:lpstr>Koren Limiter</vt:lpstr>
      <vt:lpstr>まとめ</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Shibayama Takuya</dc:creator>
  <cp:lastModifiedBy>千葉大学</cp:lastModifiedBy>
  <cp:revision>18</cp:revision>
  <dcterms:created xsi:type="dcterms:W3CDTF">2015-08-06T10:17:07Z</dcterms:created>
  <dcterms:modified xsi:type="dcterms:W3CDTF">2015-08-07T05:00:04Z</dcterms:modified>
</cp:coreProperties>
</file>