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avi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1AE8-3D9B-4F4B-BF87-EE86DD0F37CA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C806C-3752-E14E-85AB-AAE4D1C4C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37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C806C-3752-E14E-85AB-AAE4D1C4C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1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7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12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4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87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54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2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8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3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0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78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32D1-C5A1-4C44-8930-D0AEF1B762CD}" type="datetimeFigureOut">
              <a:rPr kumimoji="1" lang="ja-JP" altLang="en-US" smtClean="0"/>
              <a:t>2015/08/07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C0BD-0623-AD4D-92AC-4D5CF1956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3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avi"/><Relationship Id="rId4" Type="http://schemas.openxmlformats.org/officeDocument/2006/relationships/video" Target="../media/media3.avi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avi"/><Relationship Id="rId4" Type="http://schemas.openxmlformats.org/officeDocument/2006/relationships/video" Target="../media/media5.avi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microsoft.com/office/2007/relationships/media" Target="../media/media4.avi"/><Relationship Id="rId2" Type="http://schemas.openxmlformats.org/officeDocument/2006/relationships/video" Target="../media/media4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1481" y="355046"/>
            <a:ext cx="9091261" cy="147002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宇宙磁気流体・プラズマシミュレーションサマースクール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481" y="4528778"/>
            <a:ext cx="7166116" cy="1752600"/>
          </a:xfrm>
        </p:spPr>
        <p:txBody>
          <a:bodyPr/>
          <a:lstStyle/>
          <a:p>
            <a:pPr algn="l"/>
            <a:r>
              <a:rPr kumimoji="1" lang="ja-JP" altLang="en-US" dirty="0" smtClean="0">
                <a:solidFill>
                  <a:srgbClr val="000000"/>
                </a:solidFill>
              </a:rPr>
              <a:t>東京大学理学系研究科修士課程二年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algn="l"/>
            <a:r>
              <a:rPr lang="ja-JP" altLang="en-US" dirty="0" smtClean="0">
                <a:solidFill>
                  <a:srgbClr val="000000"/>
                </a:solidFill>
              </a:rPr>
              <a:t>川畑佑典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9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0"/>
            <a:ext cx="7680883" cy="81087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衝撃波管問題</a:t>
            </a:r>
            <a:r>
              <a:rPr kumimoji="1" lang="en-US" altLang="ja-JP" sz="3600" dirty="0" smtClean="0"/>
              <a:t>(Brio &amp; </a:t>
            </a:r>
            <a:r>
              <a:rPr kumimoji="1" lang="en-US" altLang="ja-JP" sz="3600" dirty="0" err="1" smtClean="0"/>
              <a:t>Wo</a:t>
            </a:r>
            <a:r>
              <a:rPr kumimoji="1" lang="en-US" altLang="ja-JP" sz="3600" dirty="0" smtClean="0"/>
              <a:t>, 1988)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" y="1022692"/>
            <a:ext cx="5707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kumimoji="1" lang="en-US" altLang="ja-JP" sz="2800" dirty="0" smtClean="0"/>
              <a:t>HLLD</a:t>
            </a:r>
            <a:r>
              <a:rPr kumimoji="1" lang="ja-JP" altLang="en-US" sz="2800" dirty="0" smtClean="0"/>
              <a:t>近似リーマン解法</a:t>
            </a:r>
            <a:endParaRPr kumimoji="1" lang="en-US" altLang="ja-JP" sz="2800" dirty="0" smtClean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kumimoji="1" lang="en-US" altLang="ja-JP" sz="2800" dirty="0" smtClean="0"/>
              <a:t>MUSCL</a:t>
            </a:r>
            <a:r>
              <a:rPr kumimoji="1" lang="ja-JP" altLang="en-US" sz="2800" dirty="0" smtClean="0"/>
              <a:t>法による二次精度補間</a:t>
            </a:r>
            <a:endParaRPr kumimoji="1" lang="en-US" altLang="ja-JP" sz="2800" dirty="0" smtClean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ja-JP" altLang="en-US" sz="2800" dirty="0" smtClean="0"/>
              <a:t>三次のルンゲ・クッタ法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8144" y="2990936"/>
            <a:ext cx="358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latin typeface="Helvetica"/>
                <a:cs typeface="Helvetica"/>
              </a:rPr>
              <a:t>MinMod</a:t>
            </a:r>
            <a:endParaRPr kumimoji="1" lang="ja-JP" altLang="en-US" sz="2800" dirty="0">
              <a:latin typeface="Helvetica"/>
              <a:cs typeface="Helvetic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16399" y="2990936"/>
            <a:ext cx="621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latin typeface="Helvetica"/>
                <a:cs typeface="Helvetica"/>
              </a:rPr>
              <a:t>Monotonized</a:t>
            </a:r>
            <a:r>
              <a:rPr kumimoji="1" lang="en-US" altLang="ja-JP" sz="2800" dirty="0" smtClean="0">
                <a:latin typeface="Helvetica"/>
                <a:cs typeface="Helvetica"/>
              </a:rPr>
              <a:t> Central</a:t>
            </a:r>
            <a:endParaRPr kumimoji="1" lang="ja-JP" altLang="en-US" sz="2800" dirty="0">
              <a:latin typeface="Helvetica"/>
              <a:cs typeface="Helvetica"/>
            </a:endParaRPr>
          </a:p>
        </p:txBody>
      </p:sp>
      <p:pic>
        <p:nvPicPr>
          <p:cNvPr id="15" name="ro_muscl_m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7110" y="810873"/>
            <a:ext cx="2778173" cy="1688608"/>
          </a:xfrm>
          <a:prstGeom prst="rect">
            <a:avLst/>
          </a:prstGeom>
        </p:spPr>
      </p:pic>
      <p:pic>
        <p:nvPicPr>
          <p:cNvPr id="16" name="図 15" descr="ro_00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156"/>
            <a:ext cx="4522196" cy="2748647"/>
          </a:xfrm>
          <a:prstGeom prst="rect">
            <a:avLst/>
          </a:prstGeom>
        </p:spPr>
      </p:pic>
      <p:pic>
        <p:nvPicPr>
          <p:cNvPr id="17" name="図 16" descr="ro_00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2" y="3514156"/>
            <a:ext cx="4560618" cy="27720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9619" y="5345188"/>
            <a:ext cx="180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T=0.1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942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104" y="152995"/>
            <a:ext cx="365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多次元化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104" y="1041975"/>
            <a:ext cx="7420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Wingdings" charset="2"/>
              <a:buChar char="Ø"/>
            </a:pPr>
            <a:r>
              <a:rPr lang="en-US" altLang="ja-JP" sz="2800" dirty="0"/>
              <a:t>x</a:t>
            </a:r>
            <a:r>
              <a:rPr kumimoji="1" lang="ja-JP" altLang="en-US" sz="2800" dirty="0" smtClean="0"/>
              <a:t>方向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y</a:t>
            </a:r>
            <a:r>
              <a:rPr lang="ja-JP" altLang="en-US" sz="2800" dirty="0" smtClean="0"/>
              <a:t>方向にそれぞれ衝撃波管問題</a:t>
            </a:r>
            <a:endParaRPr lang="en-US" altLang="ja-JP" sz="2800" dirty="0" smtClean="0"/>
          </a:p>
          <a:p>
            <a:pPr marL="457200" indent="-457200">
              <a:buClr>
                <a:srgbClr val="0000FF"/>
              </a:buClr>
              <a:buFont typeface="Wingdings" charset="2"/>
              <a:buChar char="Ø"/>
            </a:pPr>
            <a:r>
              <a:rPr kumimoji="1" lang="ja-JP" altLang="en-US" sz="2800" dirty="0" smtClean="0"/>
              <a:t>解法は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次元と同様</a:t>
            </a:r>
            <a:endParaRPr kumimoji="1" lang="en-US" altLang="ja-JP" sz="2800" dirty="0" smtClean="0"/>
          </a:p>
        </p:txBody>
      </p:sp>
      <p:pic>
        <p:nvPicPr>
          <p:cNvPr id="6" name="ro_muscl_mc_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60764" y="2671763"/>
            <a:ext cx="5330592" cy="3240000"/>
          </a:xfrm>
          <a:prstGeom prst="rect">
            <a:avLst/>
          </a:prstGeom>
        </p:spPr>
      </p:pic>
      <p:pic>
        <p:nvPicPr>
          <p:cNvPr id="7" name="ro_muscl_mc_y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3706" y="2671763"/>
            <a:ext cx="53305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o_muscl_mccl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3408" y="2896180"/>
            <a:ext cx="5330592" cy="32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2404" y="141447"/>
            <a:ext cx="76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Orszag</a:t>
            </a:r>
            <a:r>
              <a:rPr kumimoji="1" lang="en-US" altLang="ja-JP" sz="3600" dirty="0" smtClean="0"/>
              <a:t>-Tang</a:t>
            </a:r>
            <a:r>
              <a:rPr kumimoji="1" lang="ja-JP" altLang="en-US" sz="3600" dirty="0" smtClean="0"/>
              <a:t>渦問題</a:t>
            </a:r>
            <a:r>
              <a:rPr kumimoji="1" lang="en-US" altLang="ja-JP" sz="3600" dirty="0" smtClean="0"/>
              <a:t>(∇</a:t>
            </a:r>
            <a:r>
              <a:rPr kumimoji="1" lang="ja-JP" altLang="en-US" sz="3600" dirty="0" smtClean="0"/>
              <a:t>・</a:t>
            </a:r>
            <a:r>
              <a:rPr kumimoji="1" lang="en-US" altLang="ja-JP" sz="3600" dirty="0" smtClean="0"/>
              <a:t>B</a:t>
            </a:r>
            <a:r>
              <a:rPr kumimoji="1" lang="ja-JP" altLang="en-US" sz="3600" dirty="0" smtClean="0"/>
              <a:t>クリーニング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6" name="ro_muscl_nocl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039" y="2896180"/>
            <a:ext cx="5330592" cy="324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2404" y="925473"/>
            <a:ext cx="5753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Wingdings" charset="2"/>
              <a:buChar char="Ø"/>
            </a:pPr>
            <a:r>
              <a:rPr kumimoji="1" lang="en-US" altLang="ja-JP" sz="2800" dirty="0" smtClean="0"/>
              <a:t>HLLD</a:t>
            </a:r>
            <a:r>
              <a:rPr kumimoji="1" lang="ja-JP" altLang="en-US" sz="2800" dirty="0" smtClean="0"/>
              <a:t>近似リーマン解法</a:t>
            </a:r>
            <a:endParaRPr lang="en-US" altLang="ja-JP" sz="2800" dirty="0"/>
          </a:p>
          <a:p>
            <a:pPr marL="457200" indent="-457200">
              <a:buClr>
                <a:srgbClr val="0000FF"/>
              </a:buClr>
              <a:buFont typeface="Wingdings" charset="2"/>
              <a:buChar char="Ø"/>
            </a:pPr>
            <a:r>
              <a:rPr lang="en-US" altLang="ja-JP" sz="2800" dirty="0" smtClean="0"/>
              <a:t>MUSCL</a:t>
            </a:r>
            <a:r>
              <a:rPr lang="ja-JP" altLang="en-US" sz="2800" dirty="0" smtClean="0"/>
              <a:t>法</a:t>
            </a:r>
            <a:r>
              <a:rPr lang="en-US" altLang="ja-JP" sz="2800" dirty="0" smtClean="0"/>
              <a:t> (MC)</a:t>
            </a:r>
          </a:p>
          <a:p>
            <a:pPr marL="457200" indent="-457200">
              <a:buClr>
                <a:srgbClr val="0000FF"/>
              </a:buClr>
              <a:buFont typeface="Wingdings" charset="2"/>
              <a:buChar char="Ø"/>
            </a:pPr>
            <a:r>
              <a:rPr kumimoji="1" lang="en-US" altLang="ja-JP" sz="2800" dirty="0" smtClean="0"/>
              <a:t>9-wave </a:t>
            </a:r>
            <a:r>
              <a:rPr kumimoji="1" lang="ja-JP" altLang="en-US" sz="2800" dirty="0" smtClean="0"/>
              <a:t>法による</a:t>
            </a:r>
            <a:r>
              <a:rPr kumimoji="1" lang="en-US" altLang="ja-JP" sz="2800" dirty="0" smtClean="0"/>
              <a:t>∇</a:t>
            </a: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B</a:t>
            </a:r>
            <a:r>
              <a:rPr kumimoji="1" lang="ja-JP" altLang="en-US" sz="2800" dirty="0" smtClean="0"/>
              <a:t>クリーニング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91259" y="6136180"/>
            <a:ext cx="177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クリーニング無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97821" y="6106662"/>
            <a:ext cx="165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クリーニグ有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2157381" y="2468482"/>
            <a:ext cx="25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 descr="cfd4c7374cb12ce050191759921eb68025baeb9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74" y="925473"/>
            <a:ext cx="1103112" cy="1847488"/>
          </a:xfrm>
          <a:prstGeom prst="rect">
            <a:avLst/>
          </a:prstGeom>
        </p:spPr>
      </p:pic>
      <p:sp>
        <p:nvSpPr>
          <p:cNvPr id="13" name="フレーム 12"/>
          <p:cNvSpPr/>
          <p:nvPr/>
        </p:nvSpPr>
        <p:spPr>
          <a:xfrm>
            <a:off x="6380336" y="787778"/>
            <a:ext cx="1530056" cy="2108402"/>
          </a:xfrm>
          <a:prstGeom prst="frame">
            <a:avLst>
              <a:gd name="adj1" fmla="val 500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0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98</Words>
  <Application>Microsoft Macintosh PowerPoint</Application>
  <PresentationFormat>画面に合わせる (4:3)</PresentationFormat>
  <Paragraphs>20</Paragraphs>
  <Slides>4</Slides>
  <Notes>1</Notes>
  <HiddenSlides>0</HiddenSlides>
  <MMClips>5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ホワイト</vt:lpstr>
      <vt:lpstr>宇宙磁気流体・プラズマシミュレーションサマースクール</vt:lpstr>
      <vt:lpstr>衝撃波管問題(Brio &amp; Wo, 1988)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宇宙磁気流体・プラズマシミュレーションサマースクール</dc:title>
  <dc:creator>Kawabata Yusuke</dc:creator>
  <cp:lastModifiedBy>Kawabata Yusuke</cp:lastModifiedBy>
  <cp:revision>10</cp:revision>
  <dcterms:created xsi:type="dcterms:W3CDTF">2015-08-07T01:10:09Z</dcterms:created>
  <dcterms:modified xsi:type="dcterms:W3CDTF">2015-08-07T03:17:10Z</dcterms:modified>
</cp:coreProperties>
</file>