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42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52893-2E56-44FA-904F-98883F355419}" type="datetimeFigureOut">
              <a:rPr kumimoji="1" lang="ja-JP" altLang="en-US" smtClean="0"/>
              <a:t>2015/8/7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90144-E1E4-4BF3-948D-F7A1EA66BD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6460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52893-2E56-44FA-904F-98883F355419}" type="datetimeFigureOut">
              <a:rPr kumimoji="1" lang="ja-JP" altLang="en-US" smtClean="0"/>
              <a:t>2015/8/7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90144-E1E4-4BF3-948D-F7A1EA66BD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462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52893-2E56-44FA-904F-98883F355419}" type="datetimeFigureOut">
              <a:rPr kumimoji="1" lang="ja-JP" altLang="en-US" smtClean="0"/>
              <a:t>2015/8/7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90144-E1E4-4BF3-948D-F7A1EA66BD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5183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52893-2E56-44FA-904F-98883F355419}" type="datetimeFigureOut">
              <a:rPr kumimoji="1" lang="ja-JP" altLang="en-US" smtClean="0"/>
              <a:t>2015/8/7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90144-E1E4-4BF3-948D-F7A1EA66BD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8450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52893-2E56-44FA-904F-98883F355419}" type="datetimeFigureOut">
              <a:rPr kumimoji="1" lang="ja-JP" altLang="en-US" smtClean="0"/>
              <a:t>2015/8/7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90144-E1E4-4BF3-948D-F7A1EA66BD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038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52893-2E56-44FA-904F-98883F355419}" type="datetimeFigureOut">
              <a:rPr kumimoji="1" lang="ja-JP" altLang="en-US" smtClean="0"/>
              <a:t>2015/8/7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90144-E1E4-4BF3-948D-F7A1EA66BD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5979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52893-2E56-44FA-904F-98883F355419}" type="datetimeFigureOut">
              <a:rPr kumimoji="1" lang="ja-JP" altLang="en-US" smtClean="0"/>
              <a:t>2015/8/7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90144-E1E4-4BF3-948D-F7A1EA66BD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6621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52893-2E56-44FA-904F-98883F355419}" type="datetimeFigureOut">
              <a:rPr kumimoji="1" lang="ja-JP" altLang="en-US" smtClean="0"/>
              <a:t>2015/8/7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90144-E1E4-4BF3-948D-F7A1EA66BD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5226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52893-2E56-44FA-904F-98883F355419}" type="datetimeFigureOut">
              <a:rPr kumimoji="1" lang="ja-JP" altLang="en-US" smtClean="0"/>
              <a:t>2015/8/7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90144-E1E4-4BF3-948D-F7A1EA66BD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2674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52893-2E56-44FA-904F-98883F355419}" type="datetimeFigureOut">
              <a:rPr kumimoji="1" lang="ja-JP" altLang="en-US" smtClean="0"/>
              <a:t>2015/8/7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90144-E1E4-4BF3-948D-F7A1EA66BD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7882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52893-2E56-44FA-904F-98883F355419}" type="datetimeFigureOut">
              <a:rPr kumimoji="1" lang="ja-JP" altLang="en-US" smtClean="0"/>
              <a:t>2015/8/7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90144-E1E4-4BF3-948D-F7A1EA66BD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7391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52893-2E56-44FA-904F-98883F355419}" type="datetimeFigureOut">
              <a:rPr kumimoji="1" lang="ja-JP" altLang="en-US" smtClean="0"/>
              <a:t>2015/8/7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90144-E1E4-4BF3-948D-F7A1EA66BD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0352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51520" y="605830"/>
            <a:ext cx="9051344" cy="2247106"/>
          </a:xfrm>
        </p:spPr>
        <p:txBody>
          <a:bodyPr>
            <a:normAutofit fontScale="90000"/>
          </a:bodyPr>
          <a:lstStyle/>
          <a:p>
            <a:r>
              <a:rPr kumimoji="1" lang="en-US" altLang="ja-JP" sz="4400" dirty="0" smtClean="0">
                <a:solidFill>
                  <a:schemeClr val="bg1"/>
                </a:solidFill>
              </a:rPr>
              <a:t>2015</a:t>
            </a:r>
            <a:r>
              <a:rPr lang="en-US" altLang="ja-JP" sz="4400" dirty="0">
                <a:solidFill>
                  <a:schemeClr val="bg1"/>
                </a:solidFill>
              </a:rPr>
              <a:t/>
            </a:r>
            <a:br>
              <a:rPr lang="en-US" altLang="ja-JP" sz="4400" dirty="0">
                <a:solidFill>
                  <a:schemeClr val="bg1"/>
                </a:solidFill>
              </a:rPr>
            </a:br>
            <a:r>
              <a:rPr lang="ja-JP" altLang="en-US" sz="4400" dirty="0" smtClean="0">
                <a:solidFill>
                  <a:schemeClr val="bg1"/>
                </a:solidFill>
              </a:rPr>
              <a:t>宇宙磁気流体・プラズマ</a:t>
            </a:r>
            <a:r>
              <a:rPr lang="en-US" altLang="ja-JP" sz="4400" dirty="0" smtClean="0">
                <a:solidFill>
                  <a:schemeClr val="bg1"/>
                </a:solidFill>
              </a:rPr>
              <a:t/>
            </a:r>
            <a:br>
              <a:rPr lang="en-US" altLang="ja-JP" sz="4400" dirty="0" smtClean="0">
                <a:solidFill>
                  <a:schemeClr val="bg1"/>
                </a:solidFill>
              </a:rPr>
            </a:br>
            <a:r>
              <a:rPr lang="ja-JP" altLang="en-US" sz="4400" dirty="0" smtClean="0">
                <a:solidFill>
                  <a:schemeClr val="bg1"/>
                </a:solidFill>
              </a:rPr>
              <a:t>シミュレーションサマースクール</a:t>
            </a:r>
            <a:r>
              <a:rPr lang="en-US" altLang="ja-JP" sz="4400" dirty="0" smtClean="0">
                <a:solidFill>
                  <a:schemeClr val="bg1"/>
                </a:solidFill>
              </a:rPr>
              <a:t/>
            </a:r>
            <a:br>
              <a:rPr lang="en-US" altLang="ja-JP" sz="4400" dirty="0" smtClean="0">
                <a:solidFill>
                  <a:schemeClr val="bg1"/>
                </a:solidFill>
              </a:rPr>
            </a:br>
            <a:r>
              <a:rPr lang="ja-JP" altLang="en-US" sz="3600" dirty="0" smtClean="0">
                <a:solidFill>
                  <a:schemeClr val="bg1"/>
                </a:solidFill>
              </a:rPr>
              <a:t>～</a:t>
            </a:r>
            <a:r>
              <a:rPr lang="en-US" altLang="ja-JP" sz="3600" dirty="0" smtClean="0">
                <a:solidFill>
                  <a:schemeClr val="bg1"/>
                </a:solidFill>
              </a:rPr>
              <a:t>MHD</a:t>
            </a:r>
            <a:r>
              <a:rPr lang="ja-JP" altLang="en-US" sz="3600" dirty="0">
                <a:solidFill>
                  <a:schemeClr val="bg1"/>
                </a:solidFill>
              </a:rPr>
              <a:t>コード</a:t>
            </a:r>
            <a:r>
              <a:rPr lang="ja-JP" altLang="en-US" sz="3600" dirty="0" smtClean="0">
                <a:solidFill>
                  <a:schemeClr val="bg1"/>
                </a:solidFill>
              </a:rPr>
              <a:t>を作る～</a:t>
            </a:r>
            <a:endParaRPr kumimoji="1" lang="ja-JP" altLang="en-US" sz="3600" dirty="0">
              <a:solidFill>
                <a:schemeClr val="bg1"/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516216" y="5805264"/>
            <a:ext cx="2232248" cy="685800"/>
          </a:xfrm>
        </p:spPr>
        <p:txBody>
          <a:bodyPr>
            <a:normAutofit fontScale="85000" lnSpcReduction="10000"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加藤　ちなみ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86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7780" y="620688"/>
            <a:ext cx="7543800" cy="914400"/>
          </a:xfrm>
        </p:spPr>
        <p:txBody>
          <a:bodyPr/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非粘性</a:t>
            </a:r>
            <a:r>
              <a:rPr kumimoji="1" lang="en-US" altLang="ja-JP" dirty="0" smtClean="0">
                <a:solidFill>
                  <a:schemeClr val="bg1"/>
                </a:solidFill>
              </a:rPr>
              <a:t>Burgers</a:t>
            </a:r>
            <a:r>
              <a:rPr kumimoji="1" lang="ja-JP" altLang="en-US" dirty="0" smtClean="0">
                <a:solidFill>
                  <a:schemeClr val="bg1"/>
                </a:solidFill>
              </a:rPr>
              <a:t>方程式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5122" name="Picture 2" descr="C:\Users\Chinami\Desktop\発表用\burger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27096"/>
            <a:ext cx="6336000" cy="47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74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solidFill>
                  <a:schemeClr val="bg1"/>
                </a:solidFill>
              </a:rPr>
              <a:t>衝撃波管問題</a:t>
            </a:r>
            <a:r>
              <a:rPr lang="en-US" altLang="ja-JP" dirty="0" smtClean="0">
                <a:solidFill>
                  <a:schemeClr val="bg1"/>
                </a:solidFill>
              </a:rPr>
              <a:t>(1</a:t>
            </a:r>
            <a:r>
              <a:rPr lang="ja-JP" altLang="en-US" dirty="0" smtClean="0">
                <a:solidFill>
                  <a:schemeClr val="bg1"/>
                </a:solidFill>
              </a:rPr>
              <a:t>次元</a:t>
            </a:r>
            <a:r>
              <a:rPr lang="en-US" altLang="ja-JP" dirty="0" smtClean="0">
                <a:solidFill>
                  <a:schemeClr val="bg1"/>
                </a:solidFill>
              </a:rPr>
              <a:t>)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2053" name="Picture 5" descr="C:\Users\Chinami\Desktop\発表用\MHD_1st_1dim_v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504" y="3212976"/>
            <a:ext cx="4752000" cy="35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Chinami\Desktop\発表用\MHD_1st_1dim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" y="1278137"/>
            <a:ext cx="4500000" cy="337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6156176" y="2442416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 smtClean="0">
                <a:solidFill>
                  <a:schemeClr val="bg1"/>
                </a:solidFill>
              </a:rPr>
              <a:t>↓速度</a:t>
            </a:r>
            <a:endParaRPr kumimoji="1" lang="ja-JP" alt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557376" y="4885766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solidFill>
                  <a:schemeClr val="bg1"/>
                </a:solidFill>
              </a:rPr>
              <a:t>↑密度</a:t>
            </a:r>
            <a:endParaRPr kumimoji="1" lang="ja-JP" alt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01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solidFill>
                  <a:schemeClr val="bg1"/>
                </a:solidFill>
              </a:rPr>
              <a:t>衝撃波管問題</a:t>
            </a:r>
            <a:r>
              <a:rPr lang="en-US" altLang="ja-JP" dirty="0" smtClean="0">
                <a:solidFill>
                  <a:schemeClr val="bg1"/>
                </a:solidFill>
              </a:rPr>
              <a:t>(</a:t>
            </a:r>
            <a:r>
              <a:rPr lang="ja-JP" altLang="en-US" dirty="0" smtClean="0">
                <a:solidFill>
                  <a:schemeClr val="bg1"/>
                </a:solidFill>
              </a:rPr>
              <a:t>２次精度</a:t>
            </a:r>
            <a:r>
              <a:rPr lang="en-US" altLang="ja-JP" dirty="0" smtClean="0">
                <a:solidFill>
                  <a:schemeClr val="bg1"/>
                </a:solidFill>
              </a:rPr>
              <a:t>)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3075" name="Picture 3" descr="C:\Users\Chinami\Desktop\発表用\MHD_MM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20768"/>
            <a:ext cx="6048000" cy="45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539552" y="6165304"/>
            <a:ext cx="6176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 smtClean="0">
                <a:solidFill>
                  <a:schemeClr val="bg1"/>
                </a:solidFill>
              </a:rPr>
              <a:t>☑</a:t>
            </a:r>
            <a:r>
              <a:rPr lang="en-US" altLang="ja-JP" sz="2800" b="1" dirty="0" smtClean="0">
                <a:solidFill>
                  <a:schemeClr val="bg1"/>
                </a:solidFill>
              </a:rPr>
              <a:t>MM</a:t>
            </a:r>
            <a:r>
              <a:rPr lang="ja-JP" altLang="en-US" sz="2800" b="1" dirty="0" smtClean="0">
                <a:solidFill>
                  <a:schemeClr val="bg1"/>
                </a:solidFill>
              </a:rPr>
              <a:t>よりも</a:t>
            </a:r>
            <a:r>
              <a:rPr lang="en-US" altLang="ja-JP" sz="2800" b="1" dirty="0" smtClean="0">
                <a:solidFill>
                  <a:schemeClr val="bg1"/>
                </a:solidFill>
              </a:rPr>
              <a:t>MC</a:t>
            </a:r>
            <a:r>
              <a:rPr lang="ja-JP" altLang="en-US" sz="2800" b="1" dirty="0" smtClean="0">
                <a:solidFill>
                  <a:schemeClr val="bg1"/>
                </a:solidFill>
              </a:rPr>
              <a:t>の方が精度よい？</a:t>
            </a:r>
            <a:endParaRPr kumimoji="1" lang="ja-JP" alt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402680" y="1772816"/>
            <a:ext cx="2522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solidFill>
                  <a:schemeClr val="bg1"/>
                </a:solidFill>
              </a:rPr>
              <a:t>・２次</a:t>
            </a:r>
            <a:r>
              <a:rPr kumimoji="1" lang="en-US" altLang="ja-JP" sz="2800" b="1" dirty="0" smtClean="0">
                <a:solidFill>
                  <a:schemeClr val="bg1"/>
                </a:solidFill>
              </a:rPr>
              <a:t>MC</a:t>
            </a:r>
            <a:r>
              <a:rPr kumimoji="1" lang="ja-JP" altLang="en-US" sz="2800" b="1" dirty="0" smtClean="0">
                <a:solidFill>
                  <a:schemeClr val="bg1"/>
                </a:solidFill>
              </a:rPr>
              <a:t>＆</a:t>
            </a:r>
            <a:r>
              <a:rPr kumimoji="1" lang="en-US" altLang="ja-JP" sz="2800" b="1" dirty="0" smtClean="0">
                <a:solidFill>
                  <a:schemeClr val="bg1"/>
                </a:solidFill>
              </a:rPr>
              <a:t>MM</a:t>
            </a:r>
            <a:endParaRPr kumimoji="1" lang="ja-JP" altLang="en-US" sz="2800" b="1" dirty="0">
              <a:solidFill>
                <a:schemeClr val="bg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366912" y="2453412"/>
            <a:ext cx="2957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solidFill>
                  <a:schemeClr val="bg1"/>
                </a:solidFill>
              </a:rPr>
              <a:t>・３次</a:t>
            </a:r>
            <a:r>
              <a:rPr lang="ja-JP" altLang="en-US" sz="2800" b="1" dirty="0">
                <a:solidFill>
                  <a:schemeClr val="bg1"/>
                </a:solidFill>
              </a:rPr>
              <a:t>ルンゲクッタ</a:t>
            </a:r>
            <a:endParaRPr kumimoji="1" lang="ja-JP" alt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84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solidFill>
                  <a:schemeClr val="bg1"/>
                </a:solidFill>
              </a:rPr>
              <a:t>衝撃波管問題</a:t>
            </a:r>
            <a:r>
              <a:rPr lang="en-US" altLang="ja-JP" dirty="0" smtClean="0">
                <a:solidFill>
                  <a:schemeClr val="bg1"/>
                </a:solidFill>
              </a:rPr>
              <a:t>(2</a:t>
            </a:r>
            <a:r>
              <a:rPr lang="ja-JP" altLang="en-US" dirty="0" smtClean="0">
                <a:solidFill>
                  <a:schemeClr val="bg1"/>
                </a:solidFill>
              </a:rPr>
              <a:t>次元</a:t>
            </a:r>
            <a:r>
              <a:rPr lang="en-US" altLang="ja-JP" dirty="0" smtClean="0">
                <a:solidFill>
                  <a:schemeClr val="bg1"/>
                </a:solidFill>
              </a:rPr>
              <a:t>)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146" name="Picture 2" descr="C:\Users\Chinami\Desktop\発表用\2dim_HLL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28056"/>
            <a:ext cx="6096001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67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渦問題</a:t>
            </a:r>
            <a:r>
              <a:rPr kumimoji="1" lang="en-US" altLang="ja-JP" dirty="0" smtClean="0">
                <a:solidFill>
                  <a:schemeClr val="bg1"/>
                </a:solidFill>
              </a:rPr>
              <a:t>(1</a:t>
            </a:r>
            <a:r>
              <a:rPr lang="ja-JP" altLang="en-US" dirty="0" smtClean="0">
                <a:solidFill>
                  <a:schemeClr val="bg1"/>
                </a:solidFill>
              </a:rPr>
              <a:t>次精度</a:t>
            </a:r>
            <a:r>
              <a:rPr kumimoji="1" lang="en-US" altLang="ja-JP" dirty="0" smtClean="0">
                <a:solidFill>
                  <a:schemeClr val="bg1"/>
                </a:solidFill>
              </a:rPr>
              <a:t>)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100" name="Picture 4" descr="C:\Users\Chinami\Desktop\発表用\tmptmp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186" y="1484785"/>
            <a:ext cx="6444000" cy="483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Chinami\Desktop\発表用\vertex_HLL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1600" y="1484784"/>
            <a:ext cx="6444000" cy="483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95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bg1"/>
                </a:solidFill>
              </a:rPr>
              <a:t>これから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 smtClean="0">
                <a:solidFill>
                  <a:schemeClr val="bg1"/>
                </a:solidFill>
              </a:rPr>
              <a:t>☑　２次元の渦問題の高次精度化</a:t>
            </a:r>
            <a:endParaRPr lang="en-US" altLang="ja-JP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kumimoji="1" lang="ja-JP" altLang="en-US" dirty="0" smtClean="0">
                <a:solidFill>
                  <a:schemeClr val="bg1"/>
                </a:solidFill>
              </a:rPr>
              <a:t>☑　</a:t>
            </a:r>
            <a:r>
              <a:rPr lang="ja-JP" altLang="en-US" dirty="0" smtClean="0">
                <a:solidFill>
                  <a:schemeClr val="bg1"/>
                </a:solidFill>
              </a:rPr>
              <a:t>∇・</a:t>
            </a:r>
            <a:r>
              <a:rPr lang="en-US" altLang="ja-JP" dirty="0" smtClean="0">
                <a:solidFill>
                  <a:schemeClr val="bg1"/>
                </a:solidFill>
              </a:rPr>
              <a:t>B</a:t>
            </a:r>
            <a:r>
              <a:rPr lang="ja-JP" altLang="en-US" dirty="0" smtClean="0">
                <a:solidFill>
                  <a:schemeClr val="bg1"/>
                </a:solidFill>
              </a:rPr>
              <a:t>の処理</a:t>
            </a:r>
            <a:endParaRPr lang="en-US" altLang="ja-JP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ja-JP" altLang="en-US" dirty="0" smtClean="0">
                <a:solidFill>
                  <a:schemeClr val="bg1"/>
                </a:solidFill>
              </a:rPr>
              <a:t>☑　他のモデルシミュレーション</a:t>
            </a:r>
            <a:endParaRPr lang="en-US" altLang="ja-JP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15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</TotalTime>
  <Words>55</Words>
  <Application>Microsoft Office PowerPoint</Application>
  <PresentationFormat>画面に合わせる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8" baseType="lpstr">
      <vt:lpstr>Office ​​テーマ</vt:lpstr>
      <vt:lpstr>2015 宇宙磁気流体・プラズマ シミュレーションサマースクール ～MHDコードを作る～</vt:lpstr>
      <vt:lpstr>非粘性Burgers方程式</vt:lpstr>
      <vt:lpstr>衝撃波管問題(1次元)</vt:lpstr>
      <vt:lpstr>衝撃波管問題(２次精度)</vt:lpstr>
      <vt:lpstr>衝撃波管問題(2次元)</vt:lpstr>
      <vt:lpstr>渦問題(1次精度)</vt:lpstr>
      <vt:lpstr>これから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2015 宇宙磁気流体・プラズマ シミュレーションサマースクール</dc:title>
  <dc:creator>FJ-USER</dc:creator>
  <cp:lastModifiedBy>FJ-USER</cp:lastModifiedBy>
  <cp:revision>9</cp:revision>
  <dcterms:created xsi:type="dcterms:W3CDTF">2015-08-07T01:03:06Z</dcterms:created>
  <dcterms:modified xsi:type="dcterms:W3CDTF">2015-08-07T04:42:02Z</dcterms:modified>
</cp:coreProperties>
</file>